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Lst>
  <p:notesMasterIdLst>
    <p:notesMasterId r:id="rId37"/>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148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viewProps" Target="viewProps.xml"/><Relationship Id="rId21" Type="http://schemas.openxmlformats.org/officeDocument/2006/relationships/slide" Target="slides/slide10.xml"/><Relationship Id="rId34" Type="http://schemas.openxmlformats.org/officeDocument/2006/relationships/slide" Target="slides/slide2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3445C1-C640-A04E-BD8C-ED4719708E37}" type="doc">
      <dgm:prSet loTypeId="urn:microsoft.com/office/officeart/2005/8/layout/hierarchy2" loCatId="" qsTypeId="urn:microsoft.com/office/officeart/2005/8/quickstyle/simple4" qsCatId="simple" csTypeId="urn:microsoft.com/office/officeart/2005/8/colors/accent2_2" csCatId="accent2" phldr="1"/>
      <dgm:spPr/>
      <dgm:t>
        <a:bodyPr/>
        <a:lstStyle/>
        <a:p>
          <a:endParaRPr lang="it-IT"/>
        </a:p>
      </dgm:t>
    </dgm:pt>
    <dgm:pt modelId="{D788E7E6-06D1-6541-997D-BE49F911A7E9}">
      <dgm:prSet phldrT="[Testo]" custT="1"/>
      <dgm:spPr/>
      <dgm:t>
        <a:bodyPr/>
        <a:lstStyle/>
        <a:p>
          <a:r>
            <a:rPr lang="it-IT" sz="3600" dirty="0"/>
            <a:t>Diritti</a:t>
          </a:r>
        </a:p>
      </dgm:t>
    </dgm:pt>
    <dgm:pt modelId="{62094C47-594C-C44E-89C4-7F9AF388E9D1}" type="parTrans" cxnId="{286901F5-1EAF-0843-B01D-03C3CEC507CB}">
      <dgm:prSet/>
      <dgm:spPr/>
      <dgm:t>
        <a:bodyPr/>
        <a:lstStyle/>
        <a:p>
          <a:endParaRPr lang="it-IT"/>
        </a:p>
      </dgm:t>
    </dgm:pt>
    <dgm:pt modelId="{BB1E923B-4157-8E46-B82B-CA65D1D9EEBF}" type="sibTrans" cxnId="{286901F5-1EAF-0843-B01D-03C3CEC507CB}">
      <dgm:prSet/>
      <dgm:spPr/>
      <dgm:t>
        <a:bodyPr/>
        <a:lstStyle/>
        <a:p>
          <a:endParaRPr lang="it-IT"/>
        </a:p>
      </dgm:t>
    </dgm:pt>
    <dgm:pt modelId="{C5FF70D3-98D6-154B-BC1F-E1577F7A0DB8}">
      <dgm:prSet phldrT="[Testo]" custT="1"/>
      <dgm:spPr/>
      <dgm:t>
        <a:bodyPr/>
        <a:lstStyle/>
        <a:p>
          <a:r>
            <a:rPr lang="it-IT" sz="2000" dirty="0"/>
            <a:t>Patrimoniali</a:t>
          </a:r>
        </a:p>
      </dgm:t>
    </dgm:pt>
    <dgm:pt modelId="{4EB618A8-2084-274B-8423-5294E824512B}" type="parTrans" cxnId="{7E031523-6227-3745-818C-3059A7C863E3}">
      <dgm:prSet/>
      <dgm:spPr/>
      <dgm:t>
        <a:bodyPr/>
        <a:lstStyle/>
        <a:p>
          <a:endParaRPr lang="it-IT"/>
        </a:p>
      </dgm:t>
    </dgm:pt>
    <dgm:pt modelId="{4AE8D088-A119-9448-BC24-959EEED0C0E1}" type="sibTrans" cxnId="{7E031523-6227-3745-818C-3059A7C863E3}">
      <dgm:prSet/>
      <dgm:spPr/>
      <dgm:t>
        <a:bodyPr/>
        <a:lstStyle/>
        <a:p>
          <a:endParaRPr lang="it-IT"/>
        </a:p>
      </dgm:t>
    </dgm:pt>
    <dgm:pt modelId="{B4C38699-ECBF-704F-A147-ACCFACB2145A}">
      <dgm:prSet phldrT="[Testo]" custT="1"/>
      <dgm:spPr/>
      <dgm:t>
        <a:bodyPr/>
        <a:lstStyle/>
        <a:p>
          <a:r>
            <a:rPr lang="it-IT" sz="2000" dirty="0"/>
            <a:t>Sindacali</a:t>
          </a:r>
        </a:p>
      </dgm:t>
    </dgm:pt>
    <dgm:pt modelId="{50A537CB-12B8-654C-AE6F-06980BF28958}" type="parTrans" cxnId="{2CC01437-8E22-8E43-B5A1-6F24462C5BC0}">
      <dgm:prSet/>
      <dgm:spPr/>
      <dgm:t>
        <a:bodyPr/>
        <a:lstStyle/>
        <a:p>
          <a:endParaRPr lang="it-IT"/>
        </a:p>
      </dgm:t>
    </dgm:pt>
    <dgm:pt modelId="{88FCB08E-D14A-804C-A293-55866CA94C5C}" type="sibTrans" cxnId="{2CC01437-8E22-8E43-B5A1-6F24462C5BC0}">
      <dgm:prSet/>
      <dgm:spPr/>
      <dgm:t>
        <a:bodyPr/>
        <a:lstStyle/>
        <a:p>
          <a:endParaRPr lang="it-IT"/>
        </a:p>
      </dgm:t>
    </dgm:pt>
    <dgm:pt modelId="{7F505A1E-751F-F74F-8C8C-BC827EE8940C}">
      <dgm:prSet custT="1"/>
      <dgm:spPr/>
      <dgm:t>
        <a:bodyPr/>
        <a:lstStyle/>
        <a:p>
          <a:r>
            <a:rPr lang="it-IT" sz="3600" dirty="0"/>
            <a:t>PERSONALI</a:t>
          </a:r>
        </a:p>
      </dgm:t>
    </dgm:pt>
    <dgm:pt modelId="{1DDADB1B-02B0-6144-8157-0927B033122A}" type="parTrans" cxnId="{3DB177AF-7D7D-DC4B-AB5A-DD6042186CF9}">
      <dgm:prSet/>
      <dgm:spPr/>
      <dgm:t>
        <a:bodyPr/>
        <a:lstStyle/>
        <a:p>
          <a:endParaRPr lang="it-IT"/>
        </a:p>
      </dgm:t>
    </dgm:pt>
    <dgm:pt modelId="{0A9270AA-8B26-8F48-9AA8-2FAA196E97C4}" type="sibTrans" cxnId="{3DB177AF-7D7D-DC4B-AB5A-DD6042186CF9}">
      <dgm:prSet/>
      <dgm:spPr/>
      <dgm:t>
        <a:bodyPr/>
        <a:lstStyle/>
        <a:p>
          <a:endParaRPr lang="it-IT"/>
        </a:p>
      </dgm:t>
    </dgm:pt>
    <dgm:pt modelId="{A0E204EE-309A-F14A-9CB5-CA23A0BFDA40}" type="pres">
      <dgm:prSet presAssocID="{C83445C1-C640-A04E-BD8C-ED4719708E37}" presName="diagram" presStyleCnt="0">
        <dgm:presLayoutVars>
          <dgm:chPref val="1"/>
          <dgm:dir val="rev"/>
          <dgm:animOne val="branch"/>
          <dgm:animLvl val="lvl"/>
          <dgm:resizeHandles val="exact"/>
        </dgm:presLayoutVars>
      </dgm:prSet>
      <dgm:spPr/>
    </dgm:pt>
    <dgm:pt modelId="{5C1B630E-2F9A-BD44-96A8-F0812C4A59DC}" type="pres">
      <dgm:prSet presAssocID="{D788E7E6-06D1-6541-997D-BE49F911A7E9}" presName="root1" presStyleCnt="0"/>
      <dgm:spPr/>
    </dgm:pt>
    <dgm:pt modelId="{714D893C-7E50-5543-8E1F-094BAF7E747F}" type="pres">
      <dgm:prSet presAssocID="{D788E7E6-06D1-6541-997D-BE49F911A7E9}" presName="LevelOneTextNode" presStyleLbl="node0" presStyleIdx="0" presStyleCnt="1" custScaleX="46828" custScaleY="36364" custLinFactNeighborX="33415" custLinFactNeighborY="1576">
        <dgm:presLayoutVars>
          <dgm:chPref val="3"/>
        </dgm:presLayoutVars>
      </dgm:prSet>
      <dgm:spPr/>
    </dgm:pt>
    <dgm:pt modelId="{06EB2BCF-C98A-C949-A3E5-8E331100B4E4}" type="pres">
      <dgm:prSet presAssocID="{D788E7E6-06D1-6541-997D-BE49F911A7E9}" presName="level2hierChild" presStyleCnt="0"/>
      <dgm:spPr/>
    </dgm:pt>
    <dgm:pt modelId="{8851EE82-6851-9949-B5A2-62515624FAD4}" type="pres">
      <dgm:prSet presAssocID="{4EB618A8-2084-274B-8423-5294E824512B}" presName="conn2-1" presStyleLbl="parChTrans1D2" presStyleIdx="0" presStyleCnt="3"/>
      <dgm:spPr/>
    </dgm:pt>
    <dgm:pt modelId="{B949743D-5D11-F746-9BF3-939667EF2D57}" type="pres">
      <dgm:prSet presAssocID="{4EB618A8-2084-274B-8423-5294E824512B}" presName="connTx" presStyleLbl="parChTrans1D2" presStyleIdx="0" presStyleCnt="3"/>
      <dgm:spPr/>
    </dgm:pt>
    <dgm:pt modelId="{A06E71C5-3B5C-3245-A066-92B7FA767E99}" type="pres">
      <dgm:prSet presAssocID="{C5FF70D3-98D6-154B-BC1F-E1577F7A0DB8}" presName="root2" presStyleCnt="0"/>
      <dgm:spPr/>
    </dgm:pt>
    <dgm:pt modelId="{FEB5D9DD-01E8-924D-9366-B62E332973DC}" type="pres">
      <dgm:prSet presAssocID="{C5FF70D3-98D6-154B-BC1F-E1577F7A0DB8}" presName="LevelTwoTextNode" presStyleLbl="node2" presStyleIdx="0" presStyleCnt="3" custScaleX="61584" custScaleY="19933" custLinFactNeighborX="53373" custLinFactNeighborY="13181">
        <dgm:presLayoutVars>
          <dgm:chPref val="3"/>
        </dgm:presLayoutVars>
      </dgm:prSet>
      <dgm:spPr/>
    </dgm:pt>
    <dgm:pt modelId="{E5CC836E-DF9E-084F-9832-B08F532B19F9}" type="pres">
      <dgm:prSet presAssocID="{C5FF70D3-98D6-154B-BC1F-E1577F7A0DB8}" presName="level3hierChild" presStyleCnt="0"/>
      <dgm:spPr/>
    </dgm:pt>
    <dgm:pt modelId="{0853F2B6-5758-E949-9DE5-8B29A3B35888}" type="pres">
      <dgm:prSet presAssocID="{50A537CB-12B8-654C-AE6F-06980BF28958}" presName="conn2-1" presStyleLbl="parChTrans1D2" presStyleIdx="1" presStyleCnt="3"/>
      <dgm:spPr/>
    </dgm:pt>
    <dgm:pt modelId="{D7D11C27-5801-494C-B872-FA5C8D17AF6E}" type="pres">
      <dgm:prSet presAssocID="{50A537CB-12B8-654C-AE6F-06980BF28958}" presName="connTx" presStyleLbl="parChTrans1D2" presStyleIdx="1" presStyleCnt="3"/>
      <dgm:spPr/>
    </dgm:pt>
    <dgm:pt modelId="{C2BFE2F0-4783-6144-89B0-1422A8D3F420}" type="pres">
      <dgm:prSet presAssocID="{B4C38699-ECBF-704F-A147-ACCFACB2145A}" presName="root2" presStyleCnt="0"/>
      <dgm:spPr/>
    </dgm:pt>
    <dgm:pt modelId="{0E7E052C-8716-4746-95D9-84FA5F3CA87C}" type="pres">
      <dgm:prSet presAssocID="{B4C38699-ECBF-704F-A147-ACCFACB2145A}" presName="LevelTwoTextNode" presStyleLbl="node2" presStyleIdx="1" presStyleCnt="3" custScaleX="60764" custScaleY="19724" custLinFactNeighborX="52637" custLinFactNeighborY="4577">
        <dgm:presLayoutVars>
          <dgm:chPref val="3"/>
        </dgm:presLayoutVars>
      </dgm:prSet>
      <dgm:spPr/>
    </dgm:pt>
    <dgm:pt modelId="{232CEC62-3EA8-2246-8353-E23DC92BAB2A}" type="pres">
      <dgm:prSet presAssocID="{B4C38699-ECBF-704F-A147-ACCFACB2145A}" presName="level3hierChild" presStyleCnt="0"/>
      <dgm:spPr/>
    </dgm:pt>
    <dgm:pt modelId="{FC04E441-D2FE-C947-8062-22C24431F269}" type="pres">
      <dgm:prSet presAssocID="{1DDADB1B-02B0-6144-8157-0927B033122A}" presName="conn2-1" presStyleLbl="parChTrans1D2" presStyleIdx="2" presStyleCnt="3"/>
      <dgm:spPr/>
    </dgm:pt>
    <dgm:pt modelId="{6779C8C2-A345-3B43-9DEE-FE25586D17F0}" type="pres">
      <dgm:prSet presAssocID="{1DDADB1B-02B0-6144-8157-0927B033122A}" presName="connTx" presStyleLbl="parChTrans1D2" presStyleIdx="2" presStyleCnt="3"/>
      <dgm:spPr/>
    </dgm:pt>
    <dgm:pt modelId="{ADD8FABC-316A-A540-9A41-15166FC74DDF}" type="pres">
      <dgm:prSet presAssocID="{7F505A1E-751F-F74F-8C8C-BC827EE8940C}" presName="root2" presStyleCnt="0"/>
      <dgm:spPr/>
    </dgm:pt>
    <dgm:pt modelId="{901D316F-F7FC-E041-94B3-BEFC1326CED3}" type="pres">
      <dgm:prSet presAssocID="{7F505A1E-751F-F74F-8C8C-BC827EE8940C}" presName="LevelTwoTextNode" presStyleLbl="node2" presStyleIdx="2" presStyleCnt="3" custScaleX="80035" custScaleY="39395" custLinFactNeighborX="61306" custLinFactNeighborY="0">
        <dgm:presLayoutVars>
          <dgm:chPref val="3"/>
        </dgm:presLayoutVars>
      </dgm:prSet>
      <dgm:spPr/>
    </dgm:pt>
    <dgm:pt modelId="{6418D357-16E0-B444-BA0F-FBCAD49DB031}" type="pres">
      <dgm:prSet presAssocID="{7F505A1E-751F-F74F-8C8C-BC827EE8940C}" presName="level3hierChild" presStyleCnt="0"/>
      <dgm:spPr/>
    </dgm:pt>
  </dgm:ptLst>
  <dgm:cxnLst>
    <dgm:cxn modelId="{7E031523-6227-3745-818C-3059A7C863E3}" srcId="{D788E7E6-06D1-6541-997D-BE49F911A7E9}" destId="{C5FF70D3-98D6-154B-BC1F-E1577F7A0DB8}" srcOrd="0" destOrd="0" parTransId="{4EB618A8-2084-274B-8423-5294E824512B}" sibTransId="{4AE8D088-A119-9448-BC24-959EEED0C0E1}"/>
    <dgm:cxn modelId="{8C323335-EFA6-EC4F-8EEF-59F50AB065E3}" type="presOf" srcId="{C5FF70D3-98D6-154B-BC1F-E1577F7A0DB8}" destId="{FEB5D9DD-01E8-924D-9366-B62E332973DC}" srcOrd="0" destOrd="0" presId="urn:microsoft.com/office/officeart/2005/8/layout/hierarchy2"/>
    <dgm:cxn modelId="{2CC01437-8E22-8E43-B5A1-6F24462C5BC0}" srcId="{D788E7E6-06D1-6541-997D-BE49F911A7E9}" destId="{B4C38699-ECBF-704F-A147-ACCFACB2145A}" srcOrd="1" destOrd="0" parTransId="{50A537CB-12B8-654C-AE6F-06980BF28958}" sibTransId="{88FCB08E-D14A-804C-A293-55866CA94C5C}"/>
    <dgm:cxn modelId="{92DC113C-9004-0043-AFA4-D089C943754B}" type="presOf" srcId="{50A537CB-12B8-654C-AE6F-06980BF28958}" destId="{D7D11C27-5801-494C-B872-FA5C8D17AF6E}" srcOrd="1" destOrd="0" presId="urn:microsoft.com/office/officeart/2005/8/layout/hierarchy2"/>
    <dgm:cxn modelId="{C2405E45-F965-364C-87AB-2F985468160B}" type="presOf" srcId="{C83445C1-C640-A04E-BD8C-ED4719708E37}" destId="{A0E204EE-309A-F14A-9CB5-CA23A0BFDA40}" srcOrd="0" destOrd="0" presId="urn:microsoft.com/office/officeart/2005/8/layout/hierarchy2"/>
    <dgm:cxn modelId="{E6DD896E-A591-994B-B8C4-755C9BF0E1F1}" type="presOf" srcId="{1DDADB1B-02B0-6144-8157-0927B033122A}" destId="{6779C8C2-A345-3B43-9DEE-FE25586D17F0}" srcOrd="1" destOrd="0" presId="urn:microsoft.com/office/officeart/2005/8/layout/hierarchy2"/>
    <dgm:cxn modelId="{6CB65789-0EE3-7B44-AD1B-C9FA1BD0271C}" type="presOf" srcId="{4EB618A8-2084-274B-8423-5294E824512B}" destId="{B949743D-5D11-F746-9BF3-939667EF2D57}" srcOrd="1" destOrd="0" presId="urn:microsoft.com/office/officeart/2005/8/layout/hierarchy2"/>
    <dgm:cxn modelId="{3DB177AF-7D7D-DC4B-AB5A-DD6042186CF9}" srcId="{D788E7E6-06D1-6541-997D-BE49F911A7E9}" destId="{7F505A1E-751F-F74F-8C8C-BC827EE8940C}" srcOrd="2" destOrd="0" parTransId="{1DDADB1B-02B0-6144-8157-0927B033122A}" sibTransId="{0A9270AA-8B26-8F48-9AA8-2FAA196E97C4}"/>
    <dgm:cxn modelId="{3F2C41C8-49A6-0044-A200-F5A72F1FB3A7}" type="presOf" srcId="{50A537CB-12B8-654C-AE6F-06980BF28958}" destId="{0853F2B6-5758-E949-9DE5-8B29A3B35888}" srcOrd="0" destOrd="0" presId="urn:microsoft.com/office/officeart/2005/8/layout/hierarchy2"/>
    <dgm:cxn modelId="{7A6D98CC-9EF1-6244-B837-776ADC60A962}" type="presOf" srcId="{4EB618A8-2084-274B-8423-5294E824512B}" destId="{8851EE82-6851-9949-B5A2-62515624FAD4}" srcOrd="0" destOrd="0" presId="urn:microsoft.com/office/officeart/2005/8/layout/hierarchy2"/>
    <dgm:cxn modelId="{EE7BC5DF-1112-9E4C-8A02-90B6CAF9A6FA}" type="presOf" srcId="{B4C38699-ECBF-704F-A147-ACCFACB2145A}" destId="{0E7E052C-8716-4746-95D9-84FA5F3CA87C}" srcOrd="0" destOrd="0" presId="urn:microsoft.com/office/officeart/2005/8/layout/hierarchy2"/>
    <dgm:cxn modelId="{16ABA2E7-589D-DB4C-BB5C-30B4C7B821EA}" type="presOf" srcId="{1DDADB1B-02B0-6144-8157-0927B033122A}" destId="{FC04E441-D2FE-C947-8062-22C24431F269}" srcOrd="0" destOrd="0" presId="urn:microsoft.com/office/officeart/2005/8/layout/hierarchy2"/>
    <dgm:cxn modelId="{875EDFE8-120B-DE41-AA51-6C365BE775F2}" type="presOf" srcId="{7F505A1E-751F-F74F-8C8C-BC827EE8940C}" destId="{901D316F-F7FC-E041-94B3-BEFC1326CED3}" srcOrd="0" destOrd="0" presId="urn:microsoft.com/office/officeart/2005/8/layout/hierarchy2"/>
    <dgm:cxn modelId="{286901F5-1EAF-0843-B01D-03C3CEC507CB}" srcId="{C83445C1-C640-A04E-BD8C-ED4719708E37}" destId="{D788E7E6-06D1-6541-997D-BE49F911A7E9}" srcOrd="0" destOrd="0" parTransId="{62094C47-594C-C44E-89C4-7F9AF388E9D1}" sibTransId="{BB1E923B-4157-8E46-B82B-CA65D1D9EEBF}"/>
    <dgm:cxn modelId="{675C09FE-9DEC-E443-86EC-C0D2CE1E8102}" type="presOf" srcId="{D788E7E6-06D1-6541-997D-BE49F911A7E9}" destId="{714D893C-7E50-5543-8E1F-094BAF7E747F}" srcOrd="0" destOrd="0" presId="urn:microsoft.com/office/officeart/2005/8/layout/hierarchy2"/>
    <dgm:cxn modelId="{82C39679-BE13-9B42-A076-6E937B2A4E23}" type="presParOf" srcId="{A0E204EE-309A-F14A-9CB5-CA23A0BFDA40}" destId="{5C1B630E-2F9A-BD44-96A8-F0812C4A59DC}" srcOrd="0" destOrd="0" presId="urn:microsoft.com/office/officeart/2005/8/layout/hierarchy2"/>
    <dgm:cxn modelId="{15E25E28-BB0E-0D46-BB90-1FE868A919CE}" type="presParOf" srcId="{5C1B630E-2F9A-BD44-96A8-F0812C4A59DC}" destId="{714D893C-7E50-5543-8E1F-094BAF7E747F}" srcOrd="0" destOrd="0" presId="urn:microsoft.com/office/officeart/2005/8/layout/hierarchy2"/>
    <dgm:cxn modelId="{7CD70264-70DD-B84D-87E5-F537974C9EA1}" type="presParOf" srcId="{5C1B630E-2F9A-BD44-96A8-F0812C4A59DC}" destId="{06EB2BCF-C98A-C949-A3E5-8E331100B4E4}" srcOrd="1" destOrd="0" presId="urn:microsoft.com/office/officeart/2005/8/layout/hierarchy2"/>
    <dgm:cxn modelId="{CC61F60A-6D86-6E45-85FB-003C7604F67E}" type="presParOf" srcId="{06EB2BCF-C98A-C949-A3E5-8E331100B4E4}" destId="{8851EE82-6851-9949-B5A2-62515624FAD4}" srcOrd="0" destOrd="0" presId="urn:microsoft.com/office/officeart/2005/8/layout/hierarchy2"/>
    <dgm:cxn modelId="{1667F064-BE3B-D444-848A-84409A3D4831}" type="presParOf" srcId="{8851EE82-6851-9949-B5A2-62515624FAD4}" destId="{B949743D-5D11-F746-9BF3-939667EF2D57}" srcOrd="0" destOrd="0" presId="urn:microsoft.com/office/officeart/2005/8/layout/hierarchy2"/>
    <dgm:cxn modelId="{AB560611-6619-D34A-964A-D9D838F243D8}" type="presParOf" srcId="{06EB2BCF-C98A-C949-A3E5-8E331100B4E4}" destId="{A06E71C5-3B5C-3245-A066-92B7FA767E99}" srcOrd="1" destOrd="0" presId="urn:microsoft.com/office/officeart/2005/8/layout/hierarchy2"/>
    <dgm:cxn modelId="{7A3722F3-387F-DB43-B2C9-01C610EB81AC}" type="presParOf" srcId="{A06E71C5-3B5C-3245-A066-92B7FA767E99}" destId="{FEB5D9DD-01E8-924D-9366-B62E332973DC}" srcOrd="0" destOrd="0" presId="urn:microsoft.com/office/officeart/2005/8/layout/hierarchy2"/>
    <dgm:cxn modelId="{C4845803-6106-1F45-8185-BCA310830B8E}" type="presParOf" srcId="{A06E71C5-3B5C-3245-A066-92B7FA767E99}" destId="{E5CC836E-DF9E-084F-9832-B08F532B19F9}" srcOrd="1" destOrd="0" presId="urn:microsoft.com/office/officeart/2005/8/layout/hierarchy2"/>
    <dgm:cxn modelId="{44123EB1-B610-3B49-B917-2F06AD38F7FF}" type="presParOf" srcId="{06EB2BCF-C98A-C949-A3E5-8E331100B4E4}" destId="{0853F2B6-5758-E949-9DE5-8B29A3B35888}" srcOrd="2" destOrd="0" presId="urn:microsoft.com/office/officeart/2005/8/layout/hierarchy2"/>
    <dgm:cxn modelId="{35AB3312-2435-7C47-997D-2C2BA8C8E35B}" type="presParOf" srcId="{0853F2B6-5758-E949-9DE5-8B29A3B35888}" destId="{D7D11C27-5801-494C-B872-FA5C8D17AF6E}" srcOrd="0" destOrd="0" presId="urn:microsoft.com/office/officeart/2005/8/layout/hierarchy2"/>
    <dgm:cxn modelId="{2F96C11D-8D37-514C-93D1-8CBFFB234118}" type="presParOf" srcId="{06EB2BCF-C98A-C949-A3E5-8E331100B4E4}" destId="{C2BFE2F0-4783-6144-89B0-1422A8D3F420}" srcOrd="3" destOrd="0" presId="urn:microsoft.com/office/officeart/2005/8/layout/hierarchy2"/>
    <dgm:cxn modelId="{02B7C1F8-0655-5146-ACB2-EEA6869EE101}" type="presParOf" srcId="{C2BFE2F0-4783-6144-89B0-1422A8D3F420}" destId="{0E7E052C-8716-4746-95D9-84FA5F3CA87C}" srcOrd="0" destOrd="0" presId="urn:microsoft.com/office/officeart/2005/8/layout/hierarchy2"/>
    <dgm:cxn modelId="{A97A8948-5A04-9042-994B-0309EEC94E88}" type="presParOf" srcId="{C2BFE2F0-4783-6144-89B0-1422A8D3F420}" destId="{232CEC62-3EA8-2246-8353-E23DC92BAB2A}" srcOrd="1" destOrd="0" presId="urn:microsoft.com/office/officeart/2005/8/layout/hierarchy2"/>
    <dgm:cxn modelId="{F70868BB-3CBF-244D-A750-8723FE9E4163}" type="presParOf" srcId="{06EB2BCF-C98A-C949-A3E5-8E331100B4E4}" destId="{FC04E441-D2FE-C947-8062-22C24431F269}" srcOrd="4" destOrd="0" presId="urn:microsoft.com/office/officeart/2005/8/layout/hierarchy2"/>
    <dgm:cxn modelId="{17BAA8F6-A19E-C34C-B489-FA424E189C43}" type="presParOf" srcId="{FC04E441-D2FE-C947-8062-22C24431F269}" destId="{6779C8C2-A345-3B43-9DEE-FE25586D17F0}" srcOrd="0" destOrd="0" presId="urn:microsoft.com/office/officeart/2005/8/layout/hierarchy2"/>
    <dgm:cxn modelId="{3FD5EF7F-3A43-3A4B-A674-45570E4A80ED}" type="presParOf" srcId="{06EB2BCF-C98A-C949-A3E5-8E331100B4E4}" destId="{ADD8FABC-316A-A540-9A41-15166FC74DDF}" srcOrd="5" destOrd="0" presId="urn:microsoft.com/office/officeart/2005/8/layout/hierarchy2"/>
    <dgm:cxn modelId="{63C05FA3-C95E-8C49-8145-369A723237DB}" type="presParOf" srcId="{ADD8FABC-316A-A540-9A41-15166FC74DDF}" destId="{901D316F-F7FC-E041-94B3-BEFC1326CED3}" srcOrd="0" destOrd="0" presId="urn:microsoft.com/office/officeart/2005/8/layout/hierarchy2"/>
    <dgm:cxn modelId="{7C7D4413-F57E-FA49-90B6-6B5592F7A19C}" type="presParOf" srcId="{ADD8FABC-316A-A540-9A41-15166FC74DDF}" destId="{6418D357-16E0-B444-BA0F-FBCAD49DB03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23C09D-8955-314E-BD5A-B0C172EB9A23}" type="doc">
      <dgm:prSet loTypeId="urn:microsoft.com/office/officeart/2005/8/layout/hierarchy2" loCatId="" qsTypeId="urn:microsoft.com/office/officeart/2005/8/quickstyle/simple4" qsCatId="simple" csTypeId="urn:microsoft.com/office/officeart/2005/8/colors/accent2_2" csCatId="accent2" phldr="1"/>
      <dgm:spPr/>
      <dgm:t>
        <a:bodyPr/>
        <a:lstStyle/>
        <a:p>
          <a:endParaRPr lang="it-IT"/>
        </a:p>
      </dgm:t>
    </dgm:pt>
    <dgm:pt modelId="{C70FD3E2-6064-0249-9ADC-F8C0FC498ED2}">
      <dgm:prSet phldrT="[Testo]" custT="1"/>
      <dgm:spPr/>
      <dgm:t>
        <a:bodyPr/>
        <a:lstStyle/>
        <a:p>
          <a:r>
            <a:rPr lang="it-IT" sz="3600" dirty="0"/>
            <a:t>Doveri</a:t>
          </a:r>
        </a:p>
      </dgm:t>
    </dgm:pt>
    <dgm:pt modelId="{6AC0DBDA-927F-D645-94C0-6EE0319AFCCA}" type="parTrans" cxnId="{7E7DFB3B-9766-644D-AED7-479764452318}">
      <dgm:prSet/>
      <dgm:spPr/>
      <dgm:t>
        <a:bodyPr/>
        <a:lstStyle/>
        <a:p>
          <a:endParaRPr lang="it-IT"/>
        </a:p>
      </dgm:t>
    </dgm:pt>
    <dgm:pt modelId="{A5AD4628-D0CC-8340-98EB-1D81A0DB51F3}" type="sibTrans" cxnId="{7E7DFB3B-9766-644D-AED7-479764452318}">
      <dgm:prSet/>
      <dgm:spPr/>
      <dgm:t>
        <a:bodyPr/>
        <a:lstStyle/>
        <a:p>
          <a:endParaRPr lang="it-IT"/>
        </a:p>
      </dgm:t>
    </dgm:pt>
    <dgm:pt modelId="{5A560708-3907-3244-8860-DBEF58014FD2}">
      <dgm:prSet custT="1"/>
      <dgm:spPr/>
      <dgm:t>
        <a:bodyPr/>
        <a:lstStyle/>
        <a:p>
          <a:r>
            <a:rPr lang="it-IT" sz="1800" dirty="0"/>
            <a:t>Obbedienza</a:t>
          </a:r>
        </a:p>
      </dgm:t>
    </dgm:pt>
    <dgm:pt modelId="{91C4DF32-78E5-B747-8E8F-D9B5A632C63C}" type="parTrans" cxnId="{C01E8AB2-C8D6-054D-BFF5-7D8EE5037ED0}">
      <dgm:prSet/>
      <dgm:spPr/>
      <dgm:t>
        <a:bodyPr/>
        <a:lstStyle/>
        <a:p>
          <a:endParaRPr lang="it-IT"/>
        </a:p>
      </dgm:t>
    </dgm:pt>
    <dgm:pt modelId="{DF01589E-2620-3445-9956-4F8DF1D7E4EA}" type="sibTrans" cxnId="{C01E8AB2-C8D6-054D-BFF5-7D8EE5037ED0}">
      <dgm:prSet/>
      <dgm:spPr/>
      <dgm:t>
        <a:bodyPr/>
        <a:lstStyle/>
        <a:p>
          <a:endParaRPr lang="it-IT"/>
        </a:p>
      </dgm:t>
    </dgm:pt>
    <dgm:pt modelId="{FDD8A547-7F3B-5349-9E29-D495B9899FD8}">
      <dgm:prSet phldrT="[Testo]" custT="1"/>
      <dgm:spPr/>
      <dgm:t>
        <a:bodyPr/>
        <a:lstStyle/>
        <a:p>
          <a:r>
            <a:rPr lang="it-IT" sz="1800" dirty="0"/>
            <a:t>Fedeltà</a:t>
          </a:r>
        </a:p>
      </dgm:t>
    </dgm:pt>
    <dgm:pt modelId="{68F027E8-4BA9-3F4C-8D10-57BC6C532329}" type="sibTrans" cxnId="{EA61336C-B83C-7F4B-BD62-17C6B1264F2A}">
      <dgm:prSet/>
      <dgm:spPr/>
      <dgm:t>
        <a:bodyPr/>
        <a:lstStyle/>
        <a:p>
          <a:endParaRPr lang="it-IT"/>
        </a:p>
      </dgm:t>
    </dgm:pt>
    <dgm:pt modelId="{8A52267B-87A9-5E45-9C68-BABB17BDB976}" type="parTrans" cxnId="{EA61336C-B83C-7F4B-BD62-17C6B1264F2A}">
      <dgm:prSet/>
      <dgm:spPr/>
      <dgm:t>
        <a:bodyPr/>
        <a:lstStyle/>
        <a:p>
          <a:endParaRPr lang="it-IT"/>
        </a:p>
      </dgm:t>
    </dgm:pt>
    <dgm:pt modelId="{A40A0F8A-CE05-7E4C-BED8-9E256BF0F6D5}">
      <dgm:prSet custT="1"/>
      <dgm:spPr/>
      <dgm:t>
        <a:bodyPr/>
        <a:lstStyle/>
        <a:p>
          <a:r>
            <a:rPr lang="it-IT" sz="1800"/>
            <a:t>Diligenza</a:t>
          </a:r>
          <a:endParaRPr lang="it-IT" dirty="0"/>
        </a:p>
      </dgm:t>
    </dgm:pt>
    <dgm:pt modelId="{8E48F31C-1784-9B4E-9D65-CED19A5EE127}" type="parTrans" cxnId="{BBB19291-D36F-3549-939A-039875ED1B04}">
      <dgm:prSet/>
      <dgm:spPr/>
      <dgm:t>
        <a:bodyPr/>
        <a:lstStyle/>
        <a:p>
          <a:endParaRPr lang="it-IT"/>
        </a:p>
      </dgm:t>
    </dgm:pt>
    <dgm:pt modelId="{99AAD1A2-16B0-584E-8365-ACDC8362CF94}" type="sibTrans" cxnId="{BBB19291-D36F-3549-939A-039875ED1B04}">
      <dgm:prSet/>
      <dgm:spPr/>
      <dgm:t>
        <a:bodyPr/>
        <a:lstStyle/>
        <a:p>
          <a:endParaRPr lang="it-IT"/>
        </a:p>
      </dgm:t>
    </dgm:pt>
    <dgm:pt modelId="{E59445F0-B70F-1C43-BE13-1E52022A12BF}" type="pres">
      <dgm:prSet presAssocID="{3C23C09D-8955-314E-BD5A-B0C172EB9A23}" presName="diagram" presStyleCnt="0">
        <dgm:presLayoutVars>
          <dgm:chPref val="1"/>
          <dgm:dir/>
          <dgm:animOne val="branch"/>
          <dgm:animLvl val="lvl"/>
          <dgm:resizeHandles val="exact"/>
        </dgm:presLayoutVars>
      </dgm:prSet>
      <dgm:spPr/>
    </dgm:pt>
    <dgm:pt modelId="{930B0122-DC0C-0540-9308-94E89B7127CD}" type="pres">
      <dgm:prSet presAssocID="{C70FD3E2-6064-0249-9ADC-F8C0FC498ED2}" presName="root1" presStyleCnt="0"/>
      <dgm:spPr/>
    </dgm:pt>
    <dgm:pt modelId="{390CE373-CD8A-6C49-BF1E-481C70CA620B}" type="pres">
      <dgm:prSet presAssocID="{C70FD3E2-6064-0249-9ADC-F8C0FC498ED2}" presName="LevelOneTextNode" presStyleLbl="node0" presStyleIdx="0" presStyleCnt="1" custScaleY="80202" custLinFactY="95048" custLinFactNeighborX="-5373" custLinFactNeighborY="100000">
        <dgm:presLayoutVars>
          <dgm:chPref val="3"/>
        </dgm:presLayoutVars>
      </dgm:prSet>
      <dgm:spPr/>
    </dgm:pt>
    <dgm:pt modelId="{0F5F40A0-C9B5-5448-A917-8B488BF1350B}" type="pres">
      <dgm:prSet presAssocID="{C70FD3E2-6064-0249-9ADC-F8C0FC498ED2}" presName="level2hierChild" presStyleCnt="0"/>
      <dgm:spPr/>
    </dgm:pt>
    <dgm:pt modelId="{404759D6-056F-E84C-A598-17A2AD943E3C}" type="pres">
      <dgm:prSet presAssocID="{8E48F31C-1784-9B4E-9D65-CED19A5EE127}" presName="conn2-1" presStyleLbl="parChTrans1D2" presStyleIdx="0" presStyleCnt="3"/>
      <dgm:spPr/>
    </dgm:pt>
    <dgm:pt modelId="{481D833F-241C-9C45-9C60-EE2131D2DD4F}" type="pres">
      <dgm:prSet presAssocID="{8E48F31C-1784-9B4E-9D65-CED19A5EE127}" presName="connTx" presStyleLbl="parChTrans1D2" presStyleIdx="0" presStyleCnt="3"/>
      <dgm:spPr/>
    </dgm:pt>
    <dgm:pt modelId="{D6E75180-79E2-D743-8770-E4842ECAD425}" type="pres">
      <dgm:prSet presAssocID="{A40A0F8A-CE05-7E4C-BED8-9E256BF0F6D5}" presName="root2" presStyleCnt="0"/>
      <dgm:spPr/>
    </dgm:pt>
    <dgm:pt modelId="{21EF06E0-E1D0-204D-A924-5D3D4C40986A}" type="pres">
      <dgm:prSet presAssocID="{A40A0F8A-CE05-7E4C-BED8-9E256BF0F6D5}" presName="LevelTwoTextNode" presStyleLbl="node2" presStyleIdx="0" presStyleCnt="3" custScaleX="110247" custScaleY="41116" custLinFactY="43306" custLinFactNeighborX="-23826" custLinFactNeighborY="100000">
        <dgm:presLayoutVars>
          <dgm:chPref val="3"/>
        </dgm:presLayoutVars>
      </dgm:prSet>
      <dgm:spPr/>
    </dgm:pt>
    <dgm:pt modelId="{6282A1C4-10E1-C744-99D0-887E01D1CFBD}" type="pres">
      <dgm:prSet presAssocID="{A40A0F8A-CE05-7E4C-BED8-9E256BF0F6D5}" presName="level3hierChild" presStyleCnt="0"/>
      <dgm:spPr/>
    </dgm:pt>
    <dgm:pt modelId="{0FE08613-28BE-464C-A331-E58F4A3D34CF}" type="pres">
      <dgm:prSet presAssocID="{91C4DF32-78E5-B747-8E8F-D9B5A632C63C}" presName="conn2-1" presStyleLbl="parChTrans1D2" presStyleIdx="1" presStyleCnt="3"/>
      <dgm:spPr/>
    </dgm:pt>
    <dgm:pt modelId="{91C96EBF-8DDB-834C-ADE1-A4A3BFF6D60F}" type="pres">
      <dgm:prSet presAssocID="{91C4DF32-78E5-B747-8E8F-D9B5A632C63C}" presName="connTx" presStyleLbl="parChTrans1D2" presStyleIdx="1" presStyleCnt="3"/>
      <dgm:spPr/>
    </dgm:pt>
    <dgm:pt modelId="{71E3C1EF-7F2E-D949-BC7D-F3298AFB8A9A}" type="pres">
      <dgm:prSet presAssocID="{5A560708-3907-3244-8860-DBEF58014FD2}" presName="root2" presStyleCnt="0"/>
      <dgm:spPr/>
    </dgm:pt>
    <dgm:pt modelId="{53483581-E8E2-5F41-9AE1-1D46A0CCA679}" type="pres">
      <dgm:prSet presAssocID="{5A560708-3907-3244-8860-DBEF58014FD2}" presName="LevelTwoTextNode" presStyleLbl="node2" presStyleIdx="1" presStyleCnt="3" custScaleX="111984" custScaleY="39920" custLinFactY="44162" custLinFactNeighborX="-23826" custLinFactNeighborY="100000">
        <dgm:presLayoutVars>
          <dgm:chPref val="3"/>
        </dgm:presLayoutVars>
      </dgm:prSet>
      <dgm:spPr/>
    </dgm:pt>
    <dgm:pt modelId="{1234D980-90D5-C14A-917F-09E4D153EA0A}" type="pres">
      <dgm:prSet presAssocID="{5A560708-3907-3244-8860-DBEF58014FD2}" presName="level3hierChild" presStyleCnt="0"/>
      <dgm:spPr/>
    </dgm:pt>
    <dgm:pt modelId="{885ABD1E-7D60-E44F-8EE6-1B8EBAF3170C}" type="pres">
      <dgm:prSet presAssocID="{8A52267B-87A9-5E45-9C68-BABB17BDB976}" presName="conn2-1" presStyleLbl="parChTrans1D2" presStyleIdx="2" presStyleCnt="3"/>
      <dgm:spPr/>
    </dgm:pt>
    <dgm:pt modelId="{B11AB447-D95D-EB49-BE01-C1AADAAA5D68}" type="pres">
      <dgm:prSet presAssocID="{8A52267B-87A9-5E45-9C68-BABB17BDB976}" presName="connTx" presStyleLbl="parChTrans1D2" presStyleIdx="2" presStyleCnt="3"/>
      <dgm:spPr/>
    </dgm:pt>
    <dgm:pt modelId="{B278C373-CE5E-A741-ABAC-70C5AD71CC5D}" type="pres">
      <dgm:prSet presAssocID="{FDD8A547-7F3B-5349-9E29-D495B9899FD8}" presName="root2" presStyleCnt="0"/>
      <dgm:spPr/>
    </dgm:pt>
    <dgm:pt modelId="{D0A4C1C9-DADE-294B-80BB-4612B48083B3}" type="pres">
      <dgm:prSet presAssocID="{FDD8A547-7F3B-5349-9E29-D495B9899FD8}" presName="LevelTwoTextNode" presStyleLbl="node2" presStyleIdx="2" presStyleCnt="3" custScaleX="110483" custScaleY="44869" custLinFactY="37736" custLinFactNeighborX="-23826" custLinFactNeighborY="100000">
        <dgm:presLayoutVars>
          <dgm:chPref val="3"/>
        </dgm:presLayoutVars>
      </dgm:prSet>
      <dgm:spPr/>
    </dgm:pt>
    <dgm:pt modelId="{9936D539-2601-B342-9485-ADC57D458920}" type="pres">
      <dgm:prSet presAssocID="{FDD8A547-7F3B-5349-9E29-D495B9899FD8}" presName="level3hierChild" presStyleCnt="0"/>
      <dgm:spPr/>
    </dgm:pt>
  </dgm:ptLst>
  <dgm:cxnLst>
    <dgm:cxn modelId="{B1569B22-9470-1E49-B0B0-8A76886D76D2}" type="presOf" srcId="{FDD8A547-7F3B-5349-9E29-D495B9899FD8}" destId="{D0A4C1C9-DADE-294B-80BB-4612B48083B3}" srcOrd="0" destOrd="0" presId="urn:microsoft.com/office/officeart/2005/8/layout/hierarchy2"/>
    <dgm:cxn modelId="{7E7DFB3B-9766-644D-AED7-479764452318}" srcId="{3C23C09D-8955-314E-BD5A-B0C172EB9A23}" destId="{C70FD3E2-6064-0249-9ADC-F8C0FC498ED2}" srcOrd="0" destOrd="0" parTransId="{6AC0DBDA-927F-D645-94C0-6EE0319AFCCA}" sibTransId="{A5AD4628-D0CC-8340-98EB-1D81A0DB51F3}"/>
    <dgm:cxn modelId="{08B36D3C-D0A0-5F42-B637-15D1576A7AAF}" type="presOf" srcId="{5A560708-3907-3244-8860-DBEF58014FD2}" destId="{53483581-E8E2-5F41-9AE1-1D46A0CCA679}" srcOrd="0" destOrd="0" presId="urn:microsoft.com/office/officeart/2005/8/layout/hierarchy2"/>
    <dgm:cxn modelId="{EA61336C-B83C-7F4B-BD62-17C6B1264F2A}" srcId="{C70FD3E2-6064-0249-9ADC-F8C0FC498ED2}" destId="{FDD8A547-7F3B-5349-9E29-D495B9899FD8}" srcOrd="2" destOrd="0" parTransId="{8A52267B-87A9-5E45-9C68-BABB17BDB976}" sibTransId="{68F027E8-4BA9-3F4C-8D10-57BC6C532329}"/>
    <dgm:cxn modelId="{309FD455-C17A-5940-AF96-78D5C45839FA}" type="presOf" srcId="{8E48F31C-1784-9B4E-9D65-CED19A5EE127}" destId="{481D833F-241C-9C45-9C60-EE2131D2DD4F}" srcOrd="1" destOrd="0" presId="urn:microsoft.com/office/officeart/2005/8/layout/hierarchy2"/>
    <dgm:cxn modelId="{75D1045A-30C7-8C43-9387-9D785F02E566}" type="presOf" srcId="{3C23C09D-8955-314E-BD5A-B0C172EB9A23}" destId="{E59445F0-B70F-1C43-BE13-1E52022A12BF}" srcOrd="0" destOrd="0" presId="urn:microsoft.com/office/officeart/2005/8/layout/hierarchy2"/>
    <dgm:cxn modelId="{BBB19291-D36F-3549-939A-039875ED1B04}" srcId="{C70FD3E2-6064-0249-9ADC-F8C0FC498ED2}" destId="{A40A0F8A-CE05-7E4C-BED8-9E256BF0F6D5}" srcOrd="0" destOrd="0" parTransId="{8E48F31C-1784-9B4E-9D65-CED19A5EE127}" sibTransId="{99AAD1A2-16B0-584E-8365-ACDC8362CF94}"/>
    <dgm:cxn modelId="{CAF46D9D-3E9B-A344-9880-4F88584125C3}" type="presOf" srcId="{A40A0F8A-CE05-7E4C-BED8-9E256BF0F6D5}" destId="{21EF06E0-E1D0-204D-A924-5D3D4C40986A}" srcOrd="0" destOrd="0" presId="urn:microsoft.com/office/officeart/2005/8/layout/hierarchy2"/>
    <dgm:cxn modelId="{A24A76AA-11D4-9F49-A7C2-A2D6DB113FE8}" type="presOf" srcId="{C70FD3E2-6064-0249-9ADC-F8C0FC498ED2}" destId="{390CE373-CD8A-6C49-BF1E-481C70CA620B}" srcOrd="0" destOrd="0" presId="urn:microsoft.com/office/officeart/2005/8/layout/hierarchy2"/>
    <dgm:cxn modelId="{C01E8AB2-C8D6-054D-BFF5-7D8EE5037ED0}" srcId="{C70FD3E2-6064-0249-9ADC-F8C0FC498ED2}" destId="{5A560708-3907-3244-8860-DBEF58014FD2}" srcOrd="1" destOrd="0" parTransId="{91C4DF32-78E5-B747-8E8F-D9B5A632C63C}" sibTransId="{DF01589E-2620-3445-9956-4F8DF1D7E4EA}"/>
    <dgm:cxn modelId="{BFB43EB8-F338-D848-ADD0-E10B7746631E}" type="presOf" srcId="{91C4DF32-78E5-B747-8E8F-D9B5A632C63C}" destId="{91C96EBF-8DDB-834C-ADE1-A4A3BFF6D60F}" srcOrd="1" destOrd="0" presId="urn:microsoft.com/office/officeart/2005/8/layout/hierarchy2"/>
    <dgm:cxn modelId="{3C51C5C2-3613-C545-ACC8-24A4DF85B863}" type="presOf" srcId="{8A52267B-87A9-5E45-9C68-BABB17BDB976}" destId="{B11AB447-D95D-EB49-BE01-C1AADAAA5D68}" srcOrd="1" destOrd="0" presId="urn:microsoft.com/office/officeart/2005/8/layout/hierarchy2"/>
    <dgm:cxn modelId="{FAEA8ACE-61E4-7F45-AE1A-BEE76E83586D}" type="presOf" srcId="{8A52267B-87A9-5E45-9C68-BABB17BDB976}" destId="{885ABD1E-7D60-E44F-8EE6-1B8EBAF3170C}" srcOrd="0" destOrd="0" presId="urn:microsoft.com/office/officeart/2005/8/layout/hierarchy2"/>
    <dgm:cxn modelId="{C53678D5-9634-2941-B698-FABCAA1F487D}" type="presOf" srcId="{8E48F31C-1784-9B4E-9D65-CED19A5EE127}" destId="{404759D6-056F-E84C-A598-17A2AD943E3C}" srcOrd="0" destOrd="0" presId="urn:microsoft.com/office/officeart/2005/8/layout/hierarchy2"/>
    <dgm:cxn modelId="{F9B110E6-F5E7-4943-811C-31E7057DBF06}" type="presOf" srcId="{91C4DF32-78E5-B747-8E8F-D9B5A632C63C}" destId="{0FE08613-28BE-464C-A331-E58F4A3D34CF}" srcOrd="0" destOrd="0" presId="urn:microsoft.com/office/officeart/2005/8/layout/hierarchy2"/>
    <dgm:cxn modelId="{1F86A236-6D3F-3F4C-9E83-413DF2CEFAA8}" type="presParOf" srcId="{E59445F0-B70F-1C43-BE13-1E52022A12BF}" destId="{930B0122-DC0C-0540-9308-94E89B7127CD}" srcOrd="0" destOrd="0" presId="urn:microsoft.com/office/officeart/2005/8/layout/hierarchy2"/>
    <dgm:cxn modelId="{6F351394-AFEA-D440-AE24-685ADD5B47C7}" type="presParOf" srcId="{930B0122-DC0C-0540-9308-94E89B7127CD}" destId="{390CE373-CD8A-6C49-BF1E-481C70CA620B}" srcOrd="0" destOrd="0" presId="urn:microsoft.com/office/officeart/2005/8/layout/hierarchy2"/>
    <dgm:cxn modelId="{62D09D91-3CAF-B945-8CC1-EDA7D36A3F19}" type="presParOf" srcId="{930B0122-DC0C-0540-9308-94E89B7127CD}" destId="{0F5F40A0-C9B5-5448-A917-8B488BF1350B}" srcOrd="1" destOrd="0" presId="urn:microsoft.com/office/officeart/2005/8/layout/hierarchy2"/>
    <dgm:cxn modelId="{9750EDF0-F37A-8944-B20F-F8E08AEF4201}" type="presParOf" srcId="{0F5F40A0-C9B5-5448-A917-8B488BF1350B}" destId="{404759D6-056F-E84C-A598-17A2AD943E3C}" srcOrd="0" destOrd="0" presId="urn:microsoft.com/office/officeart/2005/8/layout/hierarchy2"/>
    <dgm:cxn modelId="{938C51F9-ECD6-164A-8A86-F8EE494D157E}" type="presParOf" srcId="{404759D6-056F-E84C-A598-17A2AD943E3C}" destId="{481D833F-241C-9C45-9C60-EE2131D2DD4F}" srcOrd="0" destOrd="0" presId="urn:microsoft.com/office/officeart/2005/8/layout/hierarchy2"/>
    <dgm:cxn modelId="{0AA9EE72-622F-2F47-80F4-F2CBB6D5EBA5}" type="presParOf" srcId="{0F5F40A0-C9B5-5448-A917-8B488BF1350B}" destId="{D6E75180-79E2-D743-8770-E4842ECAD425}" srcOrd="1" destOrd="0" presId="urn:microsoft.com/office/officeart/2005/8/layout/hierarchy2"/>
    <dgm:cxn modelId="{86AFAD92-A02E-8B48-B0AF-CBFD48D61276}" type="presParOf" srcId="{D6E75180-79E2-D743-8770-E4842ECAD425}" destId="{21EF06E0-E1D0-204D-A924-5D3D4C40986A}" srcOrd="0" destOrd="0" presId="urn:microsoft.com/office/officeart/2005/8/layout/hierarchy2"/>
    <dgm:cxn modelId="{4E8111E7-9EF2-744F-9A47-A1FD6F39C9A9}" type="presParOf" srcId="{D6E75180-79E2-D743-8770-E4842ECAD425}" destId="{6282A1C4-10E1-C744-99D0-887E01D1CFBD}" srcOrd="1" destOrd="0" presId="urn:microsoft.com/office/officeart/2005/8/layout/hierarchy2"/>
    <dgm:cxn modelId="{9E32E5C6-2FCA-374F-B95E-C016F3F12A09}" type="presParOf" srcId="{0F5F40A0-C9B5-5448-A917-8B488BF1350B}" destId="{0FE08613-28BE-464C-A331-E58F4A3D34CF}" srcOrd="2" destOrd="0" presId="urn:microsoft.com/office/officeart/2005/8/layout/hierarchy2"/>
    <dgm:cxn modelId="{054ABA37-7A86-C640-9411-EC6E83013181}" type="presParOf" srcId="{0FE08613-28BE-464C-A331-E58F4A3D34CF}" destId="{91C96EBF-8DDB-834C-ADE1-A4A3BFF6D60F}" srcOrd="0" destOrd="0" presId="urn:microsoft.com/office/officeart/2005/8/layout/hierarchy2"/>
    <dgm:cxn modelId="{490E4B42-B263-FF49-8FEE-214DD59DD852}" type="presParOf" srcId="{0F5F40A0-C9B5-5448-A917-8B488BF1350B}" destId="{71E3C1EF-7F2E-D949-BC7D-F3298AFB8A9A}" srcOrd="3" destOrd="0" presId="urn:microsoft.com/office/officeart/2005/8/layout/hierarchy2"/>
    <dgm:cxn modelId="{6DC41037-8111-AB44-B307-7394888D2AC1}" type="presParOf" srcId="{71E3C1EF-7F2E-D949-BC7D-F3298AFB8A9A}" destId="{53483581-E8E2-5F41-9AE1-1D46A0CCA679}" srcOrd="0" destOrd="0" presId="urn:microsoft.com/office/officeart/2005/8/layout/hierarchy2"/>
    <dgm:cxn modelId="{87903FE2-780A-324A-8E18-610738D29A23}" type="presParOf" srcId="{71E3C1EF-7F2E-D949-BC7D-F3298AFB8A9A}" destId="{1234D980-90D5-C14A-917F-09E4D153EA0A}" srcOrd="1" destOrd="0" presId="urn:microsoft.com/office/officeart/2005/8/layout/hierarchy2"/>
    <dgm:cxn modelId="{C815B872-43BA-4E45-971E-36D3A26950C5}" type="presParOf" srcId="{0F5F40A0-C9B5-5448-A917-8B488BF1350B}" destId="{885ABD1E-7D60-E44F-8EE6-1B8EBAF3170C}" srcOrd="4" destOrd="0" presId="urn:microsoft.com/office/officeart/2005/8/layout/hierarchy2"/>
    <dgm:cxn modelId="{C2165B9E-2372-5C4E-84FE-0AD08902AB76}" type="presParOf" srcId="{885ABD1E-7D60-E44F-8EE6-1B8EBAF3170C}" destId="{B11AB447-D95D-EB49-BE01-C1AADAAA5D68}" srcOrd="0" destOrd="0" presId="urn:microsoft.com/office/officeart/2005/8/layout/hierarchy2"/>
    <dgm:cxn modelId="{F2A45EBD-C770-3A4A-B198-6D0B134CC89F}" type="presParOf" srcId="{0F5F40A0-C9B5-5448-A917-8B488BF1350B}" destId="{B278C373-CE5E-A741-ABAC-70C5AD71CC5D}" srcOrd="5" destOrd="0" presId="urn:microsoft.com/office/officeart/2005/8/layout/hierarchy2"/>
    <dgm:cxn modelId="{656A3C82-9BBD-674F-8C77-9AFCDBD4B5CB}" type="presParOf" srcId="{B278C373-CE5E-A741-ABAC-70C5AD71CC5D}" destId="{D0A4C1C9-DADE-294B-80BB-4612B48083B3}" srcOrd="0" destOrd="0" presId="urn:microsoft.com/office/officeart/2005/8/layout/hierarchy2"/>
    <dgm:cxn modelId="{FCCDC1D3-C6FA-A74C-9A81-CB69387DD88D}" type="presParOf" srcId="{B278C373-CE5E-A741-ABAC-70C5AD71CC5D}" destId="{9936D539-2601-B342-9485-ADC57D458920}" srcOrd="1" destOrd="0" presId="urn:microsoft.com/office/officeart/2005/8/layout/hierarchy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BE773C-541F-AF4B-BFC7-D1B272373BE8}" type="doc">
      <dgm:prSet loTypeId="urn:microsoft.com/office/officeart/2005/8/layout/cycle3" loCatId="" qsTypeId="urn:microsoft.com/office/officeart/2005/8/quickstyle/simple4" qsCatId="simple" csTypeId="urn:microsoft.com/office/officeart/2005/8/colors/accent2_3" csCatId="accent2" phldr="1"/>
      <dgm:spPr/>
      <dgm:t>
        <a:bodyPr/>
        <a:lstStyle/>
        <a:p>
          <a:endParaRPr lang="it-IT"/>
        </a:p>
      </dgm:t>
    </dgm:pt>
    <dgm:pt modelId="{BBA7C0B3-9F09-9D4A-BC0A-7FB09EA79A7C}">
      <dgm:prSet phldrT="[Testo]" custT="1"/>
      <dgm:spPr/>
      <dgm:t>
        <a:bodyPr/>
        <a:lstStyle/>
        <a:p>
          <a:r>
            <a:rPr lang="it-IT" sz="1600" b="1" dirty="0"/>
            <a:t>ERISTRESS</a:t>
          </a:r>
        </a:p>
      </dgm:t>
    </dgm:pt>
    <dgm:pt modelId="{2D2DB9DB-2744-1F4D-9732-870A77E9BF81}" type="parTrans" cxnId="{AE2A45F5-0FB3-AD4F-B030-8E2D4D50C513}">
      <dgm:prSet/>
      <dgm:spPr/>
      <dgm:t>
        <a:bodyPr/>
        <a:lstStyle/>
        <a:p>
          <a:endParaRPr lang="it-IT"/>
        </a:p>
      </dgm:t>
    </dgm:pt>
    <dgm:pt modelId="{D88C6FA6-C585-5F42-AC22-DC1A57528C9D}" type="sibTrans" cxnId="{AE2A45F5-0FB3-AD4F-B030-8E2D4D50C513}">
      <dgm:prSet/>
      <dgm:spPr/>
      <dgm:t>
        <a:bodyPr/>
        <a:lstStyle/>
        <a:p>
          <a:endParaRPr lang="it-IT"/>
        </a:p>
      </dgm:t>
    </dgm:pt>
    <dgm:pt modelId="{8A5197BB-0493-2D4D-810E-788963CFA77E}">
      <dgm:prSet phldrT="[Testo]" custT="1"/>
      <dgm:spPr/>
      <dgm:t>
        <a:bodyPr/>
        <a:lstStyle/>
        <a:p>
          <a:r>
            <a:rPr lang="it-IT" sz="1200" b="1" dirty="0"/>
            <a:t>Adozione di misure e di azioni preventive</a:t>
          </a:r>
        </a:p>
        <a:p>
          <a:r>
            <a:rPr lang="it-IT" sz="1200" b="1" dirty="0"/>
            <a:t>Codici etici e di condotta, figure preparate sul piano relazionale, formazione mirata a capi e dipendenti, Consigliera di fiducia, </a:t>
          </a:r>
          <a:r>
            <a:rPr lang="it-IT" sz="1400" b="1" dirty="0"/>
            <a:t>ecc.)</a:t>
          </a:r>
        </a:p>
      </dgm:t>
    </dgm:pt>
    <dgm:pt modelId="{85CCF605-7D28-C144-ADCC-D2ACDF17E047}" type="parTrans" cxnId="{12697482-1DE1-AD4A-A74E-63FDA26B06D6}">
      <dgm:prSet/>
      <dgm:spPr/>
      <dgm:t>
        <a:bodyPr/>
        <a:lstStyle/>
        <a:p>
          <a:endParaRPr lang="it-IT"/>
        </a:p>
      </dgm:t>
    </dgm:pt>
    <dgm:pt modelId="{75DF6272-F914-AB48-A474-3C93482E3973}" type="sibTrans" cxnId="{12697482-1DE1-AD4A-A74E-63FDA26B06D6}">
      <dgm:prSet/>
      <dgm:spPr/>
      <dgm:t>
        <a:bodyPr/>
        <a:lstStyle/>
        <a:p>
          <a:endParaRPr lang="it-IT"/>
        </a:p>
      </dgm:t>
    </dgm:pt>
    <dgm:pt modelId="{0E429A01-3373-DA49-AC30-07105EF7B21F}">
      <dgm:prSet phldrT="[Testo]" custT="1"/>
      <dgm:spPr/>
      <dgm:t>
        <a:bodyPr/>
        <a:lstStyle/>
        <a:p>
          <a:r>
            <a:rPr lang="it-IT" sz="1600" b="1" dirty="0" err="1"/>
            <a:t>Allontamento</a:t>
          </a:r>
          <a:r>
            <a:rPr lang="it-IT" sz="1600" b="1" dirty="0"/>
            <a:t> del fattore di stress e di </a:t>
          </a:r>
          <a:r>
            <a:rPr lang="it-IT" sz="1600" b="1" dirty="0" err="1"/>
            <a:t>eristress</a:t>
          </a:r>
          <a:endParaRPr lang="it-IT" sz="1600" b="1" dirty="0"/>
        </a:p>
      </dgm:t>
    </dgm:pt>
    <dgm:pt modelId="{1A1A4687-7690-6144-A6BA-5047D290CB87}" type="parTrans" cxnId="{B0DB58B3-318B-4D40-9D9C-DB64528363F5}">
      <dgm:prSet/>
      <dgm:spPr/>
      <dgm:t>
        <a:bodyPr/>
        <a:lstStyle/>
        <a:p>
          <a:endParaRPr lang="it-IT"/>
        </a:p>
      </dgm:t>
    </dgm:pt>
    <dgm:pt modelId="{52AA57D1-DB47-444E-B3F6-7B932DBD8527}" type="sibTrans" cxnId="{B0DB58B3-318B-4D40-9D9C-DB64528363F5}">
      <dgm:prSet/>
      <dgm:spPr/>
      <dgm:t>
        <a:bodyPr/>
        <a:lstStyle/>
        <a:p>
          <a:endParaRPr lang="it-IT"/>
        </a:p>
      </dgm:t>
    </dgm:pt>
    <dgm:pt modelId="{C7C1E464-2D53-914D-B3F6-040E3573D227}">
      <dgm:prSet phldrT="[Testo]" custT="1"/>
      <dgm:spPr/>
      <dgm:t>
        <a:bodyPr/>
        <a:lstStyle/>
        <a:p>
          <a:r>
            <a:rPr lang="it-IT" sz="1800" b="1" dirty="0"/>
            <a:t>Tutela della dignità, libertà e  salute di lavoratrici e </a:t>
          </a:r>
          <a:r>
            <a:rPr lang="it-IT" sz="1800" b="1"/>
            <a:t>lavoratori prevenzione </a:t>
          </a:r>
          <a:r>
            <a:rPr lang="it-IT" sz="1800" b="1" dirty="0"/>
            <a:t>del rischio stress e altre disfunzionalità</a:t>
          </a:r>
        </a:p>
      </dgm:t>
    </dgm:pt>
    <dgm:pt modelId="{42809DD0-1EB2-1448-8386-F941343E3C93}" type="parTrans" cxnId="{85990566-57A3-E44F-A794-FE5B5E1F6ED5}">
      <dgm:prSet/>
      <dgm:spPr/>
      <dgm:t>
        <a:bodyPr/>
        <a:lstStyle/>
        <a:p>
          <a:endParaRPr lang="it-IT"/>
        </a:p>
      </dgm:t>
    </dgm:pt>
    <dgm:pt modelId="{0FE8DB60-18A7-2F42-90D0-C1DF326482CB}" type="sibTrans" cxnId="{85990566-57A3-E44F-A794-FE5B5E1F6ED5}">
      <dgm:prSet/>
      <dgm:spPr/>
      <dgm:t>
        <a:bodyPr/>
        <a:lstStyle/>
        <a:p>
          <a:endParaRPr lang="it-IT"/>
        </a:p>
      </dgm:t>
    </dgm:pt>
    <dgm:pt modelId="{98CA3638-9536-534F-B86C-41A9D3F4D7CF}">
      <dgm:prSet phldrT="[Testo]" custT="1"/>
      <dgm:spPr/>
      <dgm:t>
        <a:bodyPr/>
        <a:lstStyle/>
        <a:p>
          <a:r>
            <a:rPr lang="it-IT" sz="1600" b="1" dirty="0"/>
            <a:t>Clima di benessere in azienda</a:t>
          </a:r>
        </a:p>
        <a:p>
          <a:r>
            <a:rPr lang="it-IT" sz="1600" b="1" dirty="0"/>
            <a:t>(motivazione elevata, meno morbilità, no contezioso, ritorno di immagine, ecc.)</a:t>
          </a:r>
        </a:p>
      </dgm:t>
    </dgm:pt>
    <dgm:pt modelId="{8E9808ED-CB65-8242-A9D7-36F106FA3976}" type="parTrans" cxnId="{58A2DB04-A135-0B42-9D25-E08CC4B89374}">
      <dgm:prSet/>
      <dgm:spPr/>
      <dgm:t>
        <a:bodyPr/>
        <a:lstStyle/>
        <a:p>
          <a:endParaRPr lang="it-IT"/>
        </a:p>
      </dgm:t>
    </dgm:pt>
    <dgm:pt modelId="{B23ABAAE-7773-6144-82F0-FD8CC3588F2C}" type="sibTrans" cxnId="{58A2DB04-A135-0B42-9D25-E08CC4B89374}">
      <dgm:prSet/>
      <dgm:spPr/>
      <dgm:t>
        <a:bodyPr/>
        <a:lstStyle/>
        <a:p>
          <a:endParaRPr lang="it-IT"/>
        </a:p>
      </dgm:t>
    </dgm:pt>
    <dgm:pt modelId="{2D4222C4-1872-BC44-9844-83A12C366AC6}" type="pres">
      <dgm:prSet presAssocID="{A6BE773C-541F-AF4B-BFC7-D1B272373BE8}" presName="Name0" presStyleCnt="0">
        <dgm:presLayoutVars>
          <dgm:dir/>
          <dgm:resizeHandles val="exact"/>
        </dgm:presLayoutVars>
      </dgm:prSet>
      <dgm:spPr/>
    </dgm:pt>
    <dgm:pt modelId="{77F770D1-5801-3640-98E6-7D07AB4987D8}" type="pres">
      <dgm:prSet presAssocID="{A6BE773C-541F-AF4B-BFC7-D1B272373BE8}" presName="cycle" presStyleCnt="0"/>
      <dgm:spPr/>
    </dgm:pt>
    <dgm:pt modelId="{BD129BE5-303C-1B4C-905A-8EC83324D319}" type="pres">
      <dgm:prSet presAssocID="{BBA7C0B3-9F09-9D4A-BC0A-7FB09EA79A7C}" presName="nodeFirstNode" presStyleLbl="node1" presStyleIdx="0" presStyleCnt="5" custScaleX="62952" custScaleY="101562">
        <dgm:presLayoutVars>
          <dgm:bulletEnabled val="1"/>
        </dgm:presLayoutVars>
      </dgm:prSet>
      <dgm:spPr/>
    </dgm:pt>
    <dgm:pt modelId="{7272258D-02A8-254E-9CCC-95F602CA4CFD}" type="pres">
      <dgm:prSet presAssocID="{D88C6FA6-C585-5F42-AC22-DC1A57528C9D}" presName="sibTransFirstNode" presStyleLbl="bgShp" presStyleIdx="0" presStyleCnt="1"/>
      <dgm:spPr/>
    </dgm:pt>
    <dgm:pt modelId="{15B6A00F-A6DC-1347-A244-6112D211D852}" type="pres">
      <dgm:prSet presAssocID="{8A5197BB-0493-2D4D-810E-788963CFA77E}" presName="nodeFollowingNodes" presStyleLbl="node1" presStyleIdx="1" presStyleCnt="5" custScaleX="93333" custScaleY="114536" custRadScaleRad="99015" custRadScaleInc="-309">
        <dgm:presLayoutVars>
          <dgm:bulletEnabled val="1"/>
        </dgm:presLayoutVars>
      </dgm:prSet>
      <dgm:spPr/>
    </dgm:pt>
    <dgm:pt modelId="{DB63AB55-D16F-CA41-B629-F999B3E7E4DD}" type="pres">
      <dgm:prSet presAssocID="{0E429A01-3373-DA49-AC30-07105EF7B21F}" presName="nodeFollowingNodes" presStyleLbl="node1" presStyleIdx="2" presStyleCnt="5" custRadScaleRad="98781" custRadScaleInc="-23714">
        <dgm:presLayoutVars>
          <dgm:bulletEnabled val="1"/>
        </dgm:presLayoutVars>
      </dgm:prSet>
      <dgm:spPr/>
    </dgm:pt>
    <dgm:pt modelId="{E058AB5E-CBCE-B84D-945B-34742D6E4237}" type="pres">
      <dgm:prSet presAssocID="{C7C1E464-2D53-914D-B3F6-040E3573D227}" presName="nodeFollowingNodes" presStyleLbl="node1" presStyleIdx="3" presStyleCnt="5" custScaleX="106571" custScaleY="137867" custRadScaleRad="101180" custRadScaleInc="29185">
        <dgm:presLayoutVars>
          <dgm:bulletEnabled val="1"/>
        </dgm:presLayoutVars>
      </dgm:prSet>
      <dgm:spPr/>
    </dgm:pt>
    <dgm:pt modelId="{132E4813-E220-1D47-8327-1E1EF3F76C95}" type="pres">
      <dgm:prSet presAssocID="{98CA3638-9536-534F-B86C-41A9D3F4D7CF}" presName="nodeFollowingNodes" presStyleLbl="node1" presStyleIdx="4" presStyleCnt="5">
        <dgm:presLayoutVars>
          <dgm:bulletEnabled val="1"/>
        </dgm:presLayoutVars>
      </dgm:prSet>
      <dgm:spPr/>
    </dgm:pt>
  </dgm:ptLst>
  <dgm:cxnLst>
    <dgm:cxn modelId="{58A2DB04-A135-0B42-9D25-E08CC4B89374}" srcId="{A6BE773C-541F-AF4B-BFC7-D1B272373BE8}" destId="{98CA3638-9536-534F-B86C-41A9D3F4D7CF}" srcOrd="4" destOrd="0" parTransId="{8E9808ED-CB65-8242-A9D7-36F106FA3976}" sibTransId="{B23ABAAE-7773-6144-82F0-FD8CC3588F2C}"/>
    <dgm:cxn modelId="{C3FDDD06-A5BF-1F42-8C1D-B00377430607}" type="presOf" srcId="{A6BE773C-541F-AF4B-BFC7-D1B272373BE8}" destId="{2D4222C4-1872-BC44-9844-83A12C366AC6}" srcOrd="0" destOrd="0" presId="urn:microsoft.com/office/officeart/2005/8/layout/cycle3"/>
    <dgm:cxn modelId="{85990566-57A3-E44F-A794-FE5B5E1F6ED5}" srcId="{A6BE773C-541F-AF4B-BFC7-D1B272373BE8}" destId="{C7C1E464-2D53-914D-B3F6-040E3573D227}" srcOrd="3" destOrd="0" parTransId="{42809DD0-1EB2-1448-8386-F941343E3C93}" sibTransId="{0FE8DB60-18A7-2F42-90D0-C1DF326482CB}"/>
    <dgm:cxn modelId="{1A7EA759-765E-9247-A18B-56ACBD003041}" type="presOf" srcId="{0E429A01-3373-DA49-AC30-07105EF7B21F}" destId="{DB63AB55-D16F-CA41-B629-F999B3E7E4DD}" srcOrd="0" destOrd="0" presId="urn:microsoft.com/office/officeart/2005/8/layout/cycle3"/>
    <dgm:cxn modelId="{12697482-1DE1-AD4A-A74E-63FDA26B06D6}" srcId="{A6BE773C-541F-AF4B-BFC7-D1B272373BE8}" destId="{8A5197BB-0493-2D4D-810E-788963CFA77E}" srcOrd="1" destOrd="0" parTransId="{85CCF605-7D28-C144-ADCC-D2ACDF17E047}" sibTransId="{75DF6272-F914-AB48-A474-3C93482E3973}"/>
    <dgm:cxn modelId="{4A1FF38B-2726-8F45-B6E3-A4152DFC6D9E}" type="presOf" srcId="{8A5197BB-0493-2D4D-810E-788963CFA77E}" destId="{15B6A00F-A6DC-1347-A244-6112D211D852}" srcOrd="0" destOrd="0" presId="urn:microsoft.com/office/officeart/2005/8/layout/cycle3"/>
    <dgm:cxn modelId="{46E6FC92-EA8A-C042-856B-0F36A07A9A21}" type="presOf" srcId="{BBA7C0B3-9F09-9D4A-BC0A-7FB09EA79A7C}" destId="{BD129BE5-303C-1B4C-905A-8EC83324D319}" srcOrd="0" destOrd="0" presId="urn:microsoft.com/office/officeart/2005/8/layout/cycle3"/>
    <dgm:cxn modelId="{B0DB58B3-318B-4D40-9D9C-DB64528363F5}" srcId="{A6BE773C-541F-AF4B-BFC7-D1B272373BE8}" destId="{0E429A01-3373-DA49-AC30-07105EF7B21F}" srcOrd="2" destOrd="0" parTransId="{1A1A4687-7690-6144-A6BA-5047D290CB87}" sibTransId="{52AA57D1-DB47-444E-B3F6-7B932DBD8527}"/>
    <dgm:cxn modelId="{E48792B6-5603-F84A-95A1-40CB611B4370}" type="presOf" srcId="{D88C6FA6-C585-5F42-AC22-DC1A57528C9D}" destId="{7272258D-02A8-254E-9CCC-95F602CA4CFD}" srcOrd="0" destOrd="0" presId="urn:microsoft.com/office/officeart/2005/8/layout/cycle3"/>
    <dgm:cxn modelId="{D5BBDCE5-EABD-8C41-8467-C16B78BD2EBE}" type="presOf" srcId="{98CA3638-9536-534F-B86C-41A9D3F4D7CF}" destId="{132E4813-E220-1D47-8327-1E1EF3F76C95}" srcOrd="0" destOrd="0" presId="urn:microsoft.com/office/officeart/2005/8/layout/cycle3"/>
    <dgm:cxn modelId="{AE2A45F5-0FB3-AD4F-B030-8E2D4D50C513}" srcId="{A6BE773C-541F-AF4B-BFC7-D1B272373BE8}" destId="{BBA7C0B3-9F09-9D4A-BC0A-7FB09EA79A7C}" srcOrd="0" destOrd="0" parTransId="{2D2DB9DB-2744-1F4D-9732-870A77E9BF81}" sibTransId="{D88C6FA6-C585-5F42-AC22-DC1A57528C9D}"/>
    <dgm:cxn modelId="{102922F9-F443-544C-849C-3FBDDCF8CF6F}" type="presOf" srcId="{C7C1E464-2D53-914D-B3F6-040E3573D227}" destId="{E058AB5E-CBCE-B84D-945B-34742D6E4237}" srcOrd="0" destOrd="0" presId="urn:microsoft.com/office/officeart/2005/8/layout/cycle3"/>
    <dgm:cxn modelId="{964F5F20-FDC9-084A-B087-A0213D6E9AD5}" type="presParOf" srcId="{2D4222C4-1872-BC44-9844-83A12C366AC6}" destId="{77F770D1-5801-3640-98E6-7D07AB4987D8}" srcOrd="0" destOrd="0" presId="urn:microsoft.com/office/officeart/2005/8/layout/cycle3"/>
    <dgm:cxn modelId="{BA116380-FA4F-1949-B732-DB9C3572E7CF}" type="presParOf" srcId="{77F770D1-5801-3640-98E6-7D07AB4987D8}" destId="{BD129BE5-303C-1B4C-905A-8EC83324D319}" srcOrd="0" destOrd="0" presId="urn:microsoft.com/office/officeart/2005/8/layout/cycle3"/>
    <dgm:cxn modelId="{3C511040-9370-E547-A917-30591C5A8025}" type="presParOf" srcId="{77F770D1-5801-3640-98E6-7D07AB4987D8}" destId="{7272258D-02A8-254E-9CCC-95F602CA4CFD}" srcOrd="1" destOrd="0" presId="urn:microsoft.com/office/officeart/2005/8/layout/cycle3"/>
    <dgm:cxn modelId="{EDD1F08B-15A5-8646-94E9-D15818150456}" type="presParOf" srcId="{77F770D1-5801-3640-98E6-7D07AB4987D8}" destId="{15B6A00F-A6DC-1347-A244-6112D211D852}" srcOrd="2" destOrd="0" presId="urn:microsoft.com/office/officeart/2005/8/layout/cycle3"/>
    <dgm:cxn modelId="{43C253F1-5FEC-BA47-9F81-4F34A0FE607A}" type="presParOf" srcId="{77F770D1-5801-3640-98E6-7D07AB4987D8}" destId="{DB63AB55-D16F-CA41-B629-F999B3E7E4DD}" srcOrd="3" destOrd="0" presId="urn:microsoft.com/office/officeart/2005/8/layout/cycle3"/>
    <dgm:cxn modelId="{CD73187E-7BD9-044D-AB0E-40849D4FD4D4}" type="presParOf" srcId="{77F770D1-5801-3640-98E6-7D07AB4987D8}" destId="{E058AB5E-CBCE-B84D-945B-34742D6E4237}" srcOrd="4" destOrd="0" presId="urn:microsoft.com/office/officeart/2005/8/layout/cycle3"/>
    <dgm:cxn modelId="{BF913CAD-5A2D-BA4D-8A31-D01F29ED7274}" type="presParOf" srcId="{77F770D1-5801-3640-98E6-7D07AB4987D8}" destId="{132E4813-E220-1D47-8327-1E1EF3F76C95}"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BE773C-541F-AF4B-BFC7-D1B272373BE8}" type="doc">
      <dgm:prSet loTypeId="urn:microsoft.com/office/officeart/2005/8/layout/cycle3" loCatId="" qsTypeId="urn:microsoft.com/office/officeart/2005/8/quickstyle/simple4" qsCatId="simple" csTypeId="urn:microsoft.com/office/officeart/2005/8/colors/accent2_3" csCatId="accent2" phldr="1"/>
      <dgm:spPr/>
      <dgm:t>
        <a:bodyPr/>
        <a:lstStyle/>
        <a:p>
          <a:endParaRPr lang="it-IT"/>
        </a:p>
      </dgm:t>
    </dgm:pt>
    <dgm:pt modelId="{BBA7C0B3-9F09-9D4A-BC0A-7FB09EA79A7C}">
      <dgm:prSet phldrT="[Testo]" custT="1"/>
      <dgm:spPr/>
      <dgm:t>
        <a:bodyPr/>
        <a:lstStyle/>
        <a:p>
          <a:r>
            <a:rPr lang="it-IT" sz="2200" dirty="0"/>
            <a:t>Fa</a:t>
          </a:r>
          <a:r>
            <a:rPr lang="it-IT" sz="2200" b="1" dirty="0"/>
            <a:t>ttore di rischio genere</a:t>
          </a:r>
        </a:p>
        <a:p>
          <a:r>
            <a:rPr lang="it-IT" sz="1600" b="1" dirty="0"/>
            <a:t>Differenze sociali, ambientali, stipendiali biologiche e legate ad abusi e molestie</a:t>
          </a:r>
        </a:p>
      </dgm:t>
    </dgm:pt>
    <dgm:pt modelId="{2D2DB9DB-2744-1F4D-9732-870A77E9BF81}" type="parTrans" cxnId="{AE2A45F5-0FB3-AD4F-B030-8E2D4D50C513}">
      <dgm:prSet/>
      <dgm:spPr/>
      <dgm:t>
        <a:bodyPr/>
        <a:lstStyle/>
        <a:p>
          <a:endParaRPr lang="it-IT"/>
        </a:p>
      </dgm:t>
    </dgm:pt>
    <dgm:pt modelId="{D88C6FA6-C585-5F42-AC22-DC1A57528C9D}" type="sibTrans" cxnId="{AE2A45F5-0FB3-AD4F-B030-8E2D4D50C513}">
      <dgm:prSet/>
      <dgm:spPr/>
      <dgm:t>
        <a:bodyPr/>
        <a:lstStyle/>
        <a:p>
          <a:endParaRPr lang="it-IT"/>
        </a:p>
      </dgm:t>
    </dgm:pt>
    <dgm:pt modelId="{8A5197BB-0493-2D4D-810E-788963CFA77E}">
      <dgm:prSet phldrT="[Testo]" custT="1"/>
      <dgm:spPr/>
      <dgm:t>
        <a:bodyPr/>
        <a:lstStyle/>
        <a:p>
          <a:r>
            <a:rPr lang="it-IT" sz="1200" b="1" dirty="0"/>
            <a:t>Adozione di misure e di azioni preventive</a:t>
          </a:r>
        </a:p>
        <a:p>
          <a:r>
            <a:rPr lang="it-IT" sz="1200" b="1" dirty="0"/>
            <a:t>(CIA con priorità// smartworking * su </a:t>
          </a:r>
          <a:r>
            <a:rPr lang="it-IT" sz="1200" b="1" dirty="0" err="1"/>
            <a:t>sw</a:t>
          </a:r>
          <a:r>
            <a:rPr lang="it-IT" sz="1200" b="1" dirty="0"/>
            <a:t>, turni e orari flessibili, part-time; codici etici e di </a:t>
          </a:r>
          <a:r>
            <a:rPr lang="it-IT" sz="1200" b="1" dirty="0" err="1"/>
            <a:t>condotta,figure</a:t>
          </a:r>
          <a:r>
            <a:rPr lang="it-IT" sz="1200" b="1" dirty="0"/>
            <a:t> preparate </a:t>
          </a:r>
          <a:r>
            <a:rPr lang="it-IT" sz="1200" b="1" dirty="0" err="1"/>
            <a:t>diversity</a:t>
          </a:r>
          <a:r>
            <a:rPr lang="it-IT" sz="1200" b="1" dirty="0"/>
            <a:t> manager, Consigliera </a:t>
          </a:r>
          <a:r>
            <a:rPr lang="it-IT" sz="1400" b="1" dirty="0"/>
            <a:t>ecc.)</a:t>
          </a:r>
        </a:p>
      </dgm:t>
    </dgm:pt>
    <dgm:pt modelId="{85CCF605-7D28-C144-ADCC-D2ACDF17E047}" type="parTrans" cxnId="{12697482-1DE1-AD4A-A74E-63FDA26B06D6}">
      <dgm:prSet/>
      <dgm:spPr/>
      <dgm:t>
        <a:bodyPr/>
        <a:lstStyle/>
        <a:p>
          <a:endParaRPr lang="it-IT"/>
        </a:p>
      </dgm:t>
    </dgm:pt>
    <dgm:pt modelId="{75DF6272-F914-AB48-A474-3C93482E3973}" type="sibTrans" cxnId="{12697482-1DE1-AD4A-A74E-63FDA26B06D6}">
      <dgm:prSet/>
      <dgm:spPr/>
      <dgm:t>
        <a:bodyPr/>
        <a:lstStyle/>
        <a:p>
          <a:endParaRPr lang="it-IT"/>
        </a:p>
      </dgm:t>
    </dgm:pt>
    <dgm:pt modelId="{0E429A01-3373-DA49-AC30-07105EF7B21F}">
      <dgm:prSet phldrT="[Testo]" custT="1"/>
      <dgm:spPr/>
      <dgm:t>
        <a:bodyPr/>
        <a:lstStyle/>
        <a:p>
          <a:r>
            <a:rPr lang="it-IT" sz="1600" b="1" dirty="0" err="1"/>
            <a:t>Allontamento</a:t>
          </a:r>
          <a:r>
            <a:rPr lang="it-IT" sz="1600" b="1" dirty="0"/>
            <a:t> del fattore di discriminazione</a:t>
          </a:r>
        </a:p>
        <a:p>
          <a:r>
            <a:rPr lang="it-IT" sz="1600" dirty="0"/>
            <a:t>(inclusi  mobbing e </a:t>
          </a:r>
          <a:r>
            <a:rPr lang="it-IT" sz="1600" dirty="0" err="1"/>
            <a:t>straining</a:t>
          </a:r>
          <a:r>
            <a:rPr lang="it-IT" sz="1600" dirty="0"/>
            <a:t> di genere)</a:t>
          </a:r>
        </a:p>
      </dgm:t>
    </dgm:pt>
    <dgm:pt modelId="{1A1A4687-7690-6144-A6BA-5047D290CB87}" type="parTrans" cxnId="{B0DB58B3-318B-4D40-9D9C-DB64528363F5}">
      <dgm:prSet/>
      <dgm:spPr/>
      <dgm:t>
        <a:bodyPr/>
        <a:lstStyle/>
        <a:p>
          <a:endParaRPr lang="it-IT"/>
        </a:p>
      </dgm:t>
    </dgm:pt>
    <dgm:pt modelId="{52AA57D1-DB47-444E-B3F6-7B932DBD8527}" type="sibTrans" cxnId="{B0DB58B3-318B-4D40-9D9C-DB64528363F5}">
      <dgm:prSet/>
      <dgm:spPr/>
      <dgm:t>
        <a:bodyPr/>
        <a:lstStyle/>
        <a:p>
          <a:endParaRPr lang="it-IT"/>
        </a:p>
      </dgm:t>
    </dgm:pt>
    <dgm:pt modelId="{C7C1E464-2D53-914D-B3F6-040E3573D227}">
      <dgm:prSet phldrT="[Testo]" custT="1"/>
      <dgm:spPr/>
      <dgm:t>
        <a:bodyPr/>
        <a:lstStyle/>
        <a:p>
          <a:r>
            <a:rPr lang="it-IT" sz="1800" b="1" dirty="0"/>
            <a:t>Tutela della dignità, libertà e  salute del lavoratore e prevenzione del rischio stress e altre disfunzionalità</a:t>
          </a:r>
        </a:p>
      </dgm:t>
    </dgm:pt>
    <dgm:pt modelId="{42809DD0-1EB2-1448-8386-F941343E3C93}" type="parTrans" cxnId="{85990566-57A3-E44F-A794-FE5B5E1F6ED5}">
      <dgm:prSet/>
      <dgm:spPr/>
      <dgm:t>
        <a:bodyPr/>
        <a:lstStyle/>
        <a:p>
          <a:endParaRPr lang="it-IT"/>
        </a:p>
      </dgm:t>
    </dgm:pt>
    <dgm:pt modelId="{0FE8DB60-18A7-2F42-90D0-C1DF326482CB}" type="sibTrans" cxnId="{85990566-57A3-E44F-A794-FE5B5E1F6ED5}">
      <dgm:prSet/>
      <dgm:spPr/>
      <dgm:t>
        <a:bodyPr/>
        <a:lstStyle/>
        <a:p>
          <a:endParaRPr lang="it-IT"/>
        </a:p>
      </dgm:t>
    </dgm:pt>
    <dgm:pt modelId="{98CA3638-9536-534F-B86C-41A9D3F4D7CF}">
      <dgm:prSet phldrT="[Testo]" custT="1"/>
      <dgm:spPr/>
      <dgm:t>
        <a:bodyPr/>
        <a:lstStyle/>
        <a:p>
          <a:r>
            <a:rPr lang="it-IT" sz="1600" b="1" dirty="0"/>
            <a:t>Clima di benessere in azienda</a:t>
          </a:r>
        </a:p>
        <a:p>
          <a:r>
            <a:rPr lang="it-IT" sz="1600" b="1" dirty="0"/>
            <a:t>(motivazione elevata, meno morbilità, no contezioso, ritorno di immagine, ecc.)</a:t>
          </a:r>
        </a:p>
      </dgm:t>
    </dgm:pt>
    <dgm:pt modelId="{8E9808ED-CB65-8242-A9D7-36F106FA3976}" type="parTrans" cxnId="{58A2DB04-A135-0B42-9D25-E08CC4B89374}">
      <dgm:prSet/>
      <dgm:spPr/>
      <dgm:t>
        <a:bodyPr/>
        <a:lstStyle/>
        <a:p>
          <a:endParaRPr lang="it-IT"/>
        </a:p>
      </dgm:t>
    </dgm:pt>
    <dgm:pt modelId="{B23ABAAE-7773-6144-82F0-FD8CC3588F2C}" type="sibTrans" cxnId="{58A2DB04-A135-0B42-9D25-E08CC4B89374}">
      <dgm:prSet/>
      <dgm:spPr/>
      <dgm:t>
        <a:bodyPr/>
        <a:lstStyle/>
        <a:p>
          <a:endParaRPr lang="it-IT"/>
        </a:p>
      </dgm:t>
    </dgm:pt>
    <dgm:pt modelId="{2D4222C4-1872-BC44-9844-83A12C366AC6}" type="pres">
      <dgm:prSet presAssocID="{A6BE773C-541F-AF4B-BFC7-D1B272373BE8}" presName="Name0" presStyleCnt="0">
        <dgm:presLayoutVars>
          <dgm:dir/>
          <dgm:resizeHandles val="exact"/>
        </dgm:presLayoutVars>
      </dgm:prSet>
      <dgm:spPr/>
    </dgm:pt>
    <dgm:pt modelId="{77F770D1-5801-3640-98E6-7D07AB4987D8}" type="pres">
      <dgm:prSet presAssocID="{A6BE773C-541F-AF4B-BFC7-D1B272373BE8}" presName="cycle" presStyleCnt="0"/>
      <dgm:spPr/>
    </dgm:pt>
    <dgm:pt modelId="{BD129BE5-303C-1B4C-905A-8EC83324D319}" type="pres">
      <dgm:prSet presAssocID="{BBA7C0B3-9F09-9D4A-BC0A-7FB09EA79A7C}" presName="nodeFirstNode" presStyleLbl="node1" presStyleIdx="0" presStyleCnt="5" custScaleX="110476" custScaleY="153639">
        <dgm:presLayoutVars>
          <dgm:bulletEnabled val="1"/>
        </dgm:presLayoutVars>
      </dgm:prSet>
      <dgm:spPr/>
    </dgm:pt>
    <dgm:pt modelId="{7272258D-02A8-254E-9CCC-95F602CA4CFD}" type="pres">
      <dgm:prSet presAssocID="{D88C6FA6-C585-5F42-AC22-DC1A57528C9D}" presName="sibTransFirstNode" presStyleLbl="bgShp" presStyleIdx="0" presStyleCnt="1"/>
      <dgm:spPr/>
    </dgm:pt>
    <dgm:pt modelId="{15B6A00F-A6DC-1347-A244-6112D211D852}" type="pres">
      <dgm:prSet presAssocID="{8A5197BB-0493-2D4D-810E-788963CFA77E}" presName="nodeFollowingNodes" presStyleLbl="node1" presStyleIdx="1" presStyleCnt="5" custScaleX="93333" custScaleY="114536" custRadScaleRad="99015" custRadScaleInc="-309">
        <dgm:presLayoutVars>
          <dgm:bulletEnabled val="1"/>
        </dgm:presLayoutVars>
      </dgm:prSet>
      <dgm:spPr/>
    </dgm:pt>
    <dgm:pt modelId="{DB63AB55-D16F-CA41-B629-F999B3E7E4DD}" type="pres">
      <dgm:prSet presAssocID="{0E429A01-3373-DA49-AC30-07105EF7B21F}" presName="nodeFollowingNodes" presStyleLbl="node1" presStyleIdx="2" presStyleCnt="5" custRadScaleRad="98781" custRadScaleInc="-23714">
        <dgm:presLayoutVars>
          <dgm:bulletEnabled val="1"/>
        </dgm:presLayoutVars>
      </dgm:prSet>
      <dgm:spPr/>
    </dgm:pt>
    <dgm:pt modelId="{E058AB5E-CBCE-B84D-945B-34742D6E4237}" type="pres">
      <dgm:prSet presAssocID="{C7C1E464-2D53-914D-B3F6-040E3573D227}" presName="nodeFollowingNodes" presStyleLbl="node1" presStyleIdx="3" presStyleCnt="5" custScaleX="106571" custScaleY="137867" custRadScaleRad="101180" custRadScaleInc="29185">
        <dgm:presLayoutVars>
          <dgm:bulletEnabled val="1"/>
        </dgm:presLayoutVars>
      </dgm:prSet>
      <dgm:spPr/>
    </dgm:pt>
    <dgm:pt modelId="{132E4813-E220-1D47-8327-1E1EF3F76C95}" type="pres">
      <dgm:prSet presAssocID="{98CA3638-9536-534F-B86C-41A9D3F4D7CF}" presName="nodeFollowingNodes" presStyleLbl="node1" presStyleIdx="4" presStyleCnt="5">
        <dgm:presLayoutVars>
          <dgm:bulletEnabled val="1"/>
        </dgm:presLayoutVars>
      </dgm:prSet>
      <dgm:spPr/>
    </dgm:pt>
  </dgm:ptLst>
  <dgm:cxnLst>
    <dgm:cxn modelId="{58A2DB04-A135-0B42-9D25-E08CC4B89374}" srcId="{A6BE773C-541F-AF4B-BFC7-D1B272373BE8}" destId="{98CA3638-9536-534F-B86C-41A9D3F4D7CF}" srcOrd="4" destOrd="0" parTransId="{8E9808ED-CB65-8242-A9D7-36F106FA3976}" sibTransId="{B23ABAAE-7773-6144-82F0-FD8CC3588F2C}"/>
    <dgm:cxn modelId="{C3FDDD06-A5BF-1F42-8C1D-B00377430607}" type="presOf" srcId="{A6BE773C-541F-AF4B-BFC7-D1B272373BE8}" destId="{2D4222C4-1872-BC44-9844-83A12C366AC6}" srcOrd="0" destOrd="0" presId="urn:microsoft.com/office/officeart/2005/8/layout/cycle3"/>
    <dgm:cxn modelId="{85990566-57A3-E44F-A794-FE5B5E1F6ED5}" srcId="{A6BE773C-541F-AF4B-BFC7-D1B272373BE8}" destId="{C7C1E464-2D53-914D-B3F6-040E3573D227}" srcOrd="3" destOrd="0" parTransId="{42809DD0-1EB2-1448-8386-F941343E3C93}" sibTransId="{0FE8DB60-18A7-2F42-90D0-C1DF326482CB}"/>
    <dgm:cxn modelId="{1A7EA759-765E-9247-A18B-56ACBD003041}" type="presOf" srcId="{0E429A01-3373-DA49-AC30-07105EF7B21F}" destId="{DB63AB55-D16F-CA41-B629-F999B3E7E4DD}" srcOrd="0" destOrd="0" presId="urn:microsoft.com/office/officeart/2005/8/layout/cycle3"/>
    <dgm:cxn modelId="{12697482-1DE1-AD4A-A74E-63FDA26B06D6}" srcId="{A6BE773C-541F-AF4B-BFC7-D1B272373BE8}" destId="{8A5197BB-0493-2D4D-810E-788963CFA77E}" srcOrd="1" destOrd="0" parTransId="{85CCF605-7D28-C144-ADCC-D2ACDF17E047}" sibTransId="{75DF6272-F914-AB48-A474-3C93482E3973}"/>
    <dgm:cxn modelId="{4A1FF38B-2726-8F45-B6E3-A4152DFC6D9E}" type="presOf" srcId="{8A5197BB-0493-2D4D-810E-788963CFA77E}" destId="{15B6A00F-A6DC-1347-A244-6112D211D852}" srcOrd="0" destOrd="0" presId="urn:microsoft.com/office/officeart/2005/8/layout/cycle3"/>
    <dgm:cxn modelId="{46E6FC92-EA8A-C042-856B-0F36A07A9A21}" type="presOf" srcId="{BBA7C0B3-9F09-9D4A-BC0A-7FB09EA79A7C}" destId="{BD129BE5-303C-1B4C-905A-8EC83324D319}" srcOrd="0" destOrd="0" presId="urn:microsoft.com/office/officeart/2005/8/layout/cycle3"/>
    <dgm:cxn modelId="{B0DB58B3-318B-4D40-9D9C-DB64528363F5}" srcId="{A6BE773C-541F-AF4B-BFC7-D1B272373BE8}" destId="{0E429A01-3373-DA49-AC30-07105EF7B21F}" srcOrd="2" destOrd="0" parTransId="{1A1A4687-7690-6144-A6BA-5047D290CB87}" sibTransId="{52AA57D1-DB47-444E-B3F6-7B932DBD8527}"/>
    <dgm:cxn modelId="{E48792B6-5603-F84A-95A1-40CB611B4370}" type="presOf" srcId="{D88C6FA6-C585-5F42-AC22-DC1A57528C9D}" destId="{7272258D-02A8-254E-9CCC-95F602CA4CFD}" srcOrd="0" destOrd="0" presId="urn:microsoft.com/office/officeart/2005/8/layout/cycle3"/>
    <dgm:cxn modelId="{D5BBDCE5-EABD-8C41-8467-C16B78BD2EBE}" type="presOf" srcId="{98CA3638-9536-534F-B86C-41A9D3F4D7CF}" destId="{132E4813-E220-1D47-8327-1E1EF3F76C95}" srcOrd="0" destOrd="0" presId="urn:microsoft.com/office/officeart/2005/8/layout/cycle3"/>
    <dgm:cxn modelId="{AE2A45F5-0FB3-AD4F-B030-8E2D4D50C513}" srcId="{A6BE773C-541F-AF4B-BFC7-D1B272373BE8}" destId="{BBA7C0B3-9F09-9D4A-BC0A-7FB09EA79A7C}" srcOrd="0" destOrd="0" parTransId="{2D2DB9DB-2744-1F4D-9732-870A77E9BF81}" sibTransId="{D88C6FA6-C585-5F42-AC22-DC1A57528C9D}"/>
    <dgm:cxn modelId="{102922F9-F443-544C-849C-3FBDDCF8CF6F}" type="presOf" srcId="{C7C1E464-2D53-914D-B3F6-040E3573D227}" destId="{E058AB5E-CBCE-B84D-945B-34742D6E4237}" srcOrd="0" destOrd="0" presId="urn:microsoft.com/office/officeart/2005/8/layout/cycle3"/>
    <dgm:cxn modelId="{964F5F20-FDC9-084A-B087-A0213D6E9AD5}" type="presParOf" srcId="{2D4222C4-1872-BC44-9844-83A12C366AC6}" destId="{77F770D1-5801-3640-98E6-7D07AB4987D8}" srcOrd="0" destOrd="0" presId="urn:microsoft.com/office/officeart/2005/8/layout/cycle3"/>
    <dgm:cxn modelId="{BA116380-FA4F-1949-B732-DB9C3572E7CF}" type="presParOf" srcId="{77F770D1-5801-3640-98E6-7D07AB4987D8}" destId="{BD129BE5-303C-1B4C-905A-8EC83324D319}" srcOrd="0" destOrd="0" presId="urn:microsoft.com/office/officeart/2005/8/layout/cycle3"/>
    <dgm:cxn modelId="{3C511040-9370-E547-A917-30591C5A8025}" type="presParOf" srcId="{77F770D1-5801-3640-98E6-7D07AB4987D8}" destId="{7272258D-02A8-254E-9CCC-95F602CA4CFD}" srcOrd="1" destOrd="0" presId="urn:microsoft.com/office/officeart/2005/8/layout/cycle3"/>
    <dgm:cxn modelId="{EDD1F08B-15A5-8646-94E9-D15818150456}" type="presParOf" srcId="{77F770D1-5801-3640-98E6-7D07AB4987D8}" destId="{15B6A00F-A6DC-1347-A244-6112D211D852}" srcOrd="2" destOrd="0" presId="urn:microsoft.com/office/officeart/2005/8/layout/cycle3"/>
    <dgm:cxn modelId="{43C253F1-5FEC-BA47-9F81-4F34A0FE607A}" type="presParOf" srcId="{77F770D1-5801-3640-98E6-7D07AB4987D8}" destId="{DB63AB55-D16F-CA41-B629-F999B3E7E4DD}" srcOrd="3" destOrd="0" presId="urn:microsoft.com/office/officeart/2005/8/layout/cycle3"/>
    <dgm:cxn modelId="{CD73187E-7BD9-044D-AB0E-40849D4FD4D4}" type="presParOf" srcId="{77F770D1-5801-3640-98E6-7D07AB4987D8}" destId="{E058AB5E-CBCE-B84D-945B-34742D6E4237}" srcOrd="4" destOrd="0" presId="urn:microsoft.com/office/officeart/2005/8/layout/cycle3"/>
    <dgm:cxn modelId="{BF913CAD-5A2D-BA4D-8A31-D01F29ED7274}" type="presParOf" srcId="{77F770D1-5801-3640-98E6-7D07AB4987D8}" destId="{132E4813-E220-1D47-8327-1E1EF3F76C95}"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D893C-7E50-5543-8E1F-094BAF7E747F}">
      <dsp:nvSpPr>
        <dsp:cNvPr id="0" name=""/>
        <dsp:cNvSpPr/>
      </dsp:nvSpPr>
      <dsp:spPr>
        <a:xfrm>
          <a:off x="7694396" y="780627"/>
          <a:ext cx="1928012" cy="748593"/>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t>Diritti</a:t>
          </a:r>
        </a:p>
      </dsp:txBody>
      <dsp:txXfrm>
        <a:off x="7716322" y="802553"/>
        <a:ext cx="1884160" cy="704741"/>
      </dsp:txXfrm>
    </dsp:sp>
    <dsp:sp modelId="{8851EE82-6851-9949-B5A2-62515624FAD4}">
      <dsp:nvSpPr>
        <dsp:cNvPr id="0" name=""/>
        <dsp:cNvSpPr/>
      </dsp:nvSpPr>
      <dsp:spPr>
        <a:xfrm rot="13165491">
          <a:off x="6747688" y="733191"/>
          <a:ext cx="1068243" cy="165058"/>
        </a:xfrm>
        <a:custGeom>
          <a:avLst/>
          <a:gdLst/>
          <a:ahLst/>
          <a:cxnLst/>
          <a:rect l="0" t="0" r="0" b="0"/>
          <a:pathLst>
            <a:path>
              <a:moveTo>
                <a:pt x="0" y="82529"/>
              </a:moveTo>
              <a:lnTo>
                <a:pt x="1068243" y="82529"/>
              </a:lnTo>
            </a:path>
          </a:pathLst>
        </a:custGeom>
        <a:noFill/>
        <a:ln w="9525" cap="flat" cmpd="sng" algn="ctr">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7255103" y="789015"/>
        <a:ext cx="53412" cy="53412"/>
      </dsp:txXfrm>
    </dsp:sp>
    <dsp:sp modelId="{FEB5D9DD-01E8-924D-9366-B62E332973DC}">
      <dsp:nvSpPr>
        <dsp:cNvPr id="0" name=""/>
        <dsp:cNvSpPr/>
      </dsp:nvSpPr>
      <dsp:spPr>
        <a:xfrm>
          <a:off x="4333673" y="271347"/>
          <a:ext cx="2535549" cy="410342"/>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dirty="0"/>
            <a:t>Patrimoniali</a:t>
          </a:r>
        </a:p>
      </dsp:txBody>
      <dsp:txXfrm>
        <a:off x="4345692" y="283366"/>
        <a:ext cx="2511511" cy="386304"/>
      </dsp:txXfrm>
    </dsp:sp>
    <dsp:sp modelId="{0853F2B6-5758-E949-9DE5-8B29A3B35888}">
      <dsp:nvSpPr>
        <dsp:cNvPr id="0" name=""/>
        <dsp:cNvSpPr/>
      </dsp:nvSpPr>
      <dsp:spPr>
        <a:xfrm rot="11351951">
          <a:off x="6833347" y="1003122"/>
          <a:ext cx="866622" cy="165058"/>
        </a:xfrm>
        <a:custGeom>
          <a:avLst/>
          <a:gdLst/>
          <a:ahLst/>
          <a:cxnLst/>
          <a:rect l="0" t="0" r="0" b="0"/>
          <a:pathLst>
            <a:path>
              <a:moveTo>
                <a:pt x="0" y="82529"/>
              </a:moveTo>
              <a:lnTo>
                <a:pt x="866622" y="82529"/>
              </a:lnTo>
            </a:path>
          </a:pathLst>
        </a:custGeom>
        <a:noFill/>
        <a:ln w="9525" cap="flat" cmpd="sng" algn="ctr">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7244993" y="1063985"/>
        <a:ext cx="43331" cy="43331"/>
      </dsp:txXfrm>
    </dsp:sp>
    <dsp:sp modelId="{0E7E052C-8716-4746-95D9-84FA5F3CA87C}">
      <dsp:nvSpPr>
        <dsp:cNvPr id="0" name=""/>
        <dsp:cNvSpPr/>
      </dsp:nvSpPr>
      <dsp:spPr>
        <a:xfrm>
          <a:off x="4337131" y="813359"/>
          <a:ext cx="2501788" cy="406040"/>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dirty="0"/>
            <a:t>Sindacali</a:t>
          </a:r>
        </a:p>
      </dsp:txBody>
      <dsp:txXfrm>
        <a:off x="4349024" y="825252"/>
        <a:ext cx="2478002" cy="382254"/>
      </dsp:txXfrm>
    </dsp:sp>
    <dsp:sp modelId="{FC04E441-D2FE-C947-8062-22C24431F269}">
      <dsp:nvSpPr>
        <dsp:cNvPr id="0" name=""/>
        <dsp:cNvSpPr/>
      </dsp:nvSpPr>
      <dsp:spPr>
        <a:xfrm rot="7563965">
          <a:off x="7021695" y="1414664"/>
          <a:ext cx="846847" cy="165058"/>
        </a:xfrm>
        <a:custGeom>
          <a:avLst/>
          <a:gdLst/>
          <a:ahLst/>
          <a:cxnLst/>
          <a:rect l="0" t="0" r="0" b="0"/>
          <a:pathLst>
            <a:path>
              <a:moveTo>
                <a:pt x="0" y="82529"/>
              </a:moveTo>
              <a:lnTo>
                <a:pt x="846847" y="82529"/>
              </a:lnTo>
            </a:path>
          </a:pathLst>
        </a:custGeom>
        <a:noFill/>
        <a:ln w="9525" cap="flat" cmpd="sng" algn="ctr">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7423948" y="1476022"/>
        <a:ext cx="42342" cy="42342"/>
      </dsp:txXfrm>
    </dsp:sp>
    <dsp:sp modelId="{901D316F-F7FC-E041-94B3-BEFC1326CED3}">
      <dsp:nvSpPr>
        <dsp:cNvPr id="0" name=""/>
        <dsp:cNvSpPr/>
      </dsp:nvSpPr>
      <dsp:spPr>
        <a:xfrm>
          <a:off x="3900624" y="1433968"/>
          <a:ext cx="3295218" cy="810989"/>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t>PERSONALI</a:t>
          </a:r>
        </a:p>
      </dsp:txBody>
      <dsp:txXfrm>
        <a:off x="3924377" y="1457721"/>
        <a:ext cx="3247712" cy="763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CE373-CD8A-6C49-BF1E-481C70CA620B}">
      <dsp:nvSpPr>
        <dsp:cNvPr id="0" name=""/>
        <dsp:cNvSpPr/>
      </dsp:nvSpPr>
      <dsp:spPr>
        <a:xfrm>
          <a:off x="0" y="4436782"/>
          <a:ext cx="2159296" cy="865899"/>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t>Doveri</a:t>
          </a:r>
        </a:p>
      </dsp:txBody>
      <dsp:txXfrm>
        <a:off x="25361" y="4462143"/>
        <a:ext cx="2108574" cy="815177"/>
      </dsp:txXfrm>
    </dsp:sp>
    <dsp:sp modelId="{404759D6-056F-E84C-A598-17A2AD943E3C}">
      <dsp:nvSpPr>
        <dsp:cNvPr id="0" name=""/>
        <dsp:cNvSpPr/>
      </dsp:nvSpPr>
      <dsp:spPr>
        <a:xfrm rot="17194874">
          <a:off x="1720011" y="4263009"/>
          <a:ext cx="1229414" cy="35156"/>
        </a:xfrm>
        <a:custGeom>
          <a:avLst/>
          <a:gdLst/>
          <a:ahLst/>
          <a:cxnLst/>
          <a:rect l="0" t="0" r="0" b="0"/>
          <a:pathLst>
            <a:path>
              <a:moveTo>
                <a:pt x="0" y="17578"/>
              </a:moveTo>
              <a:lnTo>
                <a:pt x="1229414" y="17578"/>
              </a:lnTo>
            </a:path>
          </a:pathLst>
        </a:custGeom>
        <a:noFill/>
        <a:ln w="9525" cap="flat" cmpd="sng" algn="ctr">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303983" y="4249852"/>
        <a:ext cx="61470" cy="61470"/>
      </dsp:txXfrm>
    </dsp:sp>
    <dsp:sp modelId="{21EF06E0-E1D0-204D-A924-5D3D4C40986A}">
      <dsp:nvSpPr>
        <dsp:cNvPr id="0" name=""/>
        <dsp:cNvSpPr/>
      </dsp:nvSpPr>
      <dsp:spPr>
        <a:xfrm>
          <a:off x="2510140" y="3469488"/>
          <a:ext cx="2380560" cy="443908"/>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a:t>Diligenza</a:t>
          </a:r>
          <a:endParaRPr lang="it-IT" kern="1200" dirty="0"/>
        </a:p>
      </dsp:txBody>
      <dsp:txXfrm>
        <a:off x="2523142" y="3482490"/>
        <a:ext cx="2354556" cy="417904"/>
      </dsp:txXfrm>
    </dsp:sp>
    <dsp:sp modelId="{0FE08613-28BE-464C-A331-E58F4A3D34CF}">
      <dsp:nvSpPr>
        <dsp:cNvPr id="0" name=""/>
        <dsp:cNvSpPr/>
      </dsp:nvSpPr>
      <dsp:spPr>
        <a:xfrm rot="18097718">
          <a:off x="2000207" y="4567329"/>
          <a:ext cx="669022" cy="35156"/>
        </a:xfrm>
        <a:custGeom>
          <a:avLst/>
          <a:gdLst/>
          <a:ahLst/>
          <a:cxnLst/>
          <a:rect l="0" t="0" r="0" b="0"/>
          <a:pathLst>
            <a:path>
              <a:moveTo>
                <a:pt x="0" y="17578"/>
              </a:moveTo>
              <a:lnTo>
                <a:pt x="669022" y="17578"/>
              </a:lnTo>
            </a:path>
          </a:pathLst>
        </a:custGeom>
        <a:noFill/>
        <a:ln w="9525" cap="flat" cmpd="sng" algn="ctr">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317992" y="4568182"/>
        <a:ext cx="33451" cy="33451"/>
      </dsp:txXfrm>
    </dsp:sp>
    <dsp:sp modelId="{53483581-E8E2-5F41-9AE1-1D46A0CCA679}">
      <dsp:nvSpPr>
        <dsp:cNvPr id="0" name=""/>
        <dsp:cNvSpPr/>
      </dsp:nvSpPr>
      <dsp:spPr>
        <a:xfrm>
          <a:off x="2510140" y="4084585"/>
          <a:ext cx="2418067" cy="430995"/>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Obbedienza</a:t>
          </a:r>
        </a:p>
      </dsp:txBody>
      <dsp:txXfrm>
        <a:off x="2522763" y="4097208"/>
        <a:ext cx="2392821" cy="405749"/>
      </dsp:txXfrm>
    </dsp:sp>
    <dsp:sp modelId="{885ABD1E-7D60-E44F-8EE6-1B8EBAF3170C}">
      <dsp:nvSpPr>
        <dsp:cNvPr id="0" name=""/>
        <dsp:cNvSpPr/>
      </dsp:nvSpPr>
      <dsp:spPr>
        <a:xfrm rot="21410406">
          <a:off x="2159029" y="4842470"/>
          <a:ext cx="351377" cy="35156"/>
        </a:xfrm>
        <a:custGeom>
          <a:avLst/>
          <a:gdLst/>
          <a:ahLst/>
          <a:cxnLst/>
          <a:rect l="0" t="0" r="0" b="0"/>
          <a:pathLst>
            <a:path>
              <a:moveTo>
                <a:pt x="0" y="17578"/>
              </a:moveTo>
              <a:lnTo>
                <a:pt x="351377" y="17578"/>
              </a:lnTo>
            </a:path>
          </a:pathLst>
        </a:custGeom>
        <a:noFill/>
        <a:ln w="9525" cap="flat" cmpd="sng" algn="ctr">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2325934" y="4851263"/>
        <a:ext cx="17568" cy="17568"/>
      </dsp:txXfrm>
    </dsp:sp>
    <dsp:sp modelId="{D0A4C1C9-DADE-294B-80BB-4612B48083B3}">
      <dsp:nvSpPr>
        <dsp:cNvPr id="0" name=""/>
        <dsp:cNvSpPr/>
      </dsp:nvSpPr>
      <dsp:spPr>
        <a:xfrm>
          <a:off x="2510140" y="4608150"/>
          <a:ext cx="2385655" cy="484427"/>
        </a:xfrm>
        <a:prstGeom prst="roundRect">
          <a:avLst>
            <a:gd name="adj" fmla="val 10000"/>
          </a:avLst>
        </a:prstGeom>
        <a:gradFill rotWithShape="0">
          <a:gsLst>
            <a:gs pos="0">
              <a:schemeClr val="accent2">
                <a:hueOff val="0"/>
                <a:satOff val="0"/>
                <a:lumOff val="0"/>
                <a:alphaOff val="0"/>
                <a:shade val="51000"/>
              </a:schemeClr>
            </a:gs>
            <a:gs pos="80000">
              <a:schemeClr val="accent2">
                <a:hueOff val="0"/>
                <a:satOff val="0"/>
                <a:lumOff val="0"/>
                <a:alphaOff val="0"/>
                <a:shade val="93000"/>
              </a:schemeClr>
            </a:gs>
            <a:gs pos="100000">
              <a:schemeClr val="accent2">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t>Fedeltà</a:t>
          </a:r>
        </a:p>
      </dsp:txBody>
      <dsp:txXfrm>
        <a:off x="2524328" y="4622338"/>
        <a:ext cx="2357279" cy="4560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2258D-02A8-254E-9CCC-95F602CA4CFD}">
      <dsp:nvSpPr>
        <dsp:cNvPr id="0" name=""/>
        <dsp:cNvSpPr/>
      </dsp:nvSpPr>
      <dsp:spPr>
        <a:xfrm>
          <a:off x="996266" y="81038"/>
          <a:ext cx="5583209" cy="5583209"/>
        </a:xfrm>
        <a:prstGeom prst="circularArrow">
          <a:avLst>
            <a:gd name="adj1" fmla="val 5544"/>
            <a:gd name="adj2" fmla="val 330680"/>
            <a:gd name="adj3" fmla="val 14594087"/>
            <a:gd name="adj4" fmla="val 16905564"/>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D129BE5-303C-1B4C-905A-8EC83324D319}">
      <dsp:nvSpPr>
        <dsp:cNvPr id="0" name=""/>
        <dsp:cNvSpPr/>
      </dsp:nvSpPr>
      <dsp:spPr>
        <a:xfrm>
          <a:off x="2967230" y="-125529"/>
          <a:ext cx="1641281" cy="1323960"/>
        </a:xfrm>
        <a:prstGeom prst="roundRect">
          <a:avLst/>
        </a:prstGeom>
        <a:gradFill rotWithShape="0">
          <a:gsLst>
            <a:gs pos="0">
              <a:schemeClr val="accent2">
                <a:shade val="80000"/>
                <a:hueOff val="0"/>
                <a:satOff val="0"/>
                <a:lumOff val="0"/>
                <a:alphaOff val="0"/>
                <a:shade val="51000"/>
              </a:schemeClr>
            </a:gs>
            <a:gs pos="80000">
              <a:schemeClr val="accent2">
                <a:shade val="80000"/>
                <a:hueOff val="0"/>
                <a:satOff val="0"/>
                <a:lumOff val="0"/>
                <a:alphaOff val="0"/>
                <a:shade val="93000"/>
              </a:schemeClr>
            </a:gs>
            <a:gs pos="100000">
              <a:schemeClr val="accent2">
                <a:shade val="80000"/>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ERISTRESS</a:t>
          </a:r>
        </a:p>
      </dsp:txBody>
      <dsp:txXfrm>
        <a:off x="3031860" y="-60899"/>
        <a:ext cx="1512021" cy="1194700"/>
      </dsp:txXfrm>
    </dsp:sp>
    <dsp:sp modelId="{15B6A00F-A6DC-1347-A244-6112D211D852}">
      <dsp:nvSpPr>
        <dsp:cNvPr id="0" name=""/>
        <dsp:cNvSpPr/>
      </dsp:nvSpPr>
      <dsp:spPr>
        <a:xfrm>
          <a:off x="4810881" y="1435062"/>
          <a:ext cx="2433374" cy="1493088"/>
        </a:xfrm>
        <a:prstGeom prst="roundRect">
          <a:avLst/>
        </a:prstGeom>
        <a:gradFill rotWithShape="0">
          <a:gsLst>
            <a:gs pos="0">
              <a:schemeClr val="accent2">
                <a:shade val="80000"/>
                <a:hueOff val="-8968"/>
                <a:satOff val="-1006"/>
                <a:lumOff val="6420"/>
                <a:alphaOff val="0"/>
                <a:shade val="51000"/>
              </a:schemeClr>
            </a:gs>
            <a:gs pos="80000">
              <a:schemeClr val="accent2">
                <a:shade val="80000"/>
                <a:hueOff val="-8968"/>
                <a:satOff val="-1006"/>
                <a:lumOff val="6420"/>
                <a:alphaOff val="0"/>
                <a:shade val="93000"/>
              </a:schemeClr>
            </a:gs>
            <a:gs pos="100000">
              <a:schemeClr val="accent2">
                <a:shade val="80000"/>
                <a:hueOff val="-8968"/>
                <a:satOff val="-1006"/>
                <a:lumOff val="642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1" kern="1200" dirty="0"/>
            <a:t>Adozione di misure e di azioni preventive</a:t>
          </a:r>
        </a:p>
        <a:p>
          <a:pPr marL="0" lvl="0" indent="0" algn="ctr" defTabSz="533400">
            <a:lnSpc>
              <a:spcPct val="90000"/>
            </a:lnSpc>
            <a:spcBef>
              <a:spcPct val="0"/>
            </a:spcBef>
            <a:spcAft>
              <a:spcPct val="35000"/>
            </a:spcAft>
            <a:buNone/>
          </a:pPr>
          <a:r>
            <a:rPr lang="it-IT" sz="1200" b="1" kern="1200" dirty="0"/>
            <a:t>Codici etici e di condotta, figure preparate sul piano relazionale, formazione mirata a capi e dipendenti, Consigliera di fiducia, </a:t>
          </a:r>
          <a:r>
            <a:rPr lang="it-IT" sz="1400" b="1" kern="1200" dirty="0"/>
            <a:t>ecc.)</a:t>
          </a:r>
        </a:p>
      </dsp:txBody>
      <dsp:txXfrm>
        <a:off x="4883768" y="1507949"/>
        <a:ext cx="2287600" cy="1347314"/>
      </dsp:txXfrm>
    </dsp:sp>
    <dsp:sp modelId="{DB63AB55-D16F-CA41-B629-F999B3E7E4DD}">
      <dsp:nvSpPr>
        <dsp:cNvPr id="0" name=""/>
        <dsp:cNvSpPr/>
      </dsp:nvSpPr>
      <dsp:spPr>
        <a:xfrm>
          <a:off x="4291927" y="3770113"/>
          <a:ext cx="2607195" cy="1303597"/>
        </a:xfrm>
        <a:prstGeom prst="roundRect">
          <a:avLst/>
        </a:prstGeom>
        <a:gradFill rotWithShape="0">
          <a:gsLst>
            <a:gs pos="0">
              <a:schemeClr val="accent2">
                <a:shade val="80000"/>
                <a:hueOff val="-17936"/>
                <a:satOff val="-2012"/>
                <a:lumOff val="12840"/>
                <a:alphaOff val="0"/>
                <a:shade val="51000"/>
              </a:schemeClr>
            </a:gs>
            <a:gs pos="80000">
              <a:schemeClr val="accent2">
                <a:shade val="80000"/>
                <a:hueOff val="-17936"/>
                <a:satOff val="-2012"/>
                <a:lumOff val="12840"/>
                <a:alphaOff val="0"/>
                <a:shade val="93000"/>
              </a:schemeClr>
            </a:gs>
            <a:gs pos="100000">
              <a:schemeClr val="accent2">
                <a:shade val="80000"/>
                <a:hueOff val="-17936"/>
                <a:satOff val="-2012"/>
                <a:lumOff val="1284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err="1"/>
            <a:t>Allontamento</a:t>
          </a:r>
          <a:r>
            <a:rPr lang="it-IT" sz="1600" b="1" kern="1200" dirty="0"/>
            <a:t> del fattore di stress e di </a:t>
          </a:r>
          <a:r>
            <a:rPr lang="it-IT" sz="1600" b="1" kern="1200" dirty="0" err="1"/>
            <a:t>eristress</a:t>
          </a:r>
          <a:endParaRPr lang="it-IT" sz="1600" b="1" kern="1200" dirty="0"/>
        </a:p>
      </dsp:txBody>
      <dsp:txXfrm>
        <a:off x="4355563" y="3833749"/>
        <a:ext cx="2479923" cy="1176325"/>
      </dsp:txXfrm>
    </dsp:sp>
    <dsp:sp modelId="{E058AB5E-CBCE-B84D-945B-34742D6E4237}">
      <dsp:nvSpPr>
        <dsp:cNvPr id="0" name=""/>
        <dsp:cNvSpPr/>
      </dsp:nvSpPr>
      <dsp:spPr>
        <a:xfrm>
          <a:off x="461852" y="3451286"/>
          <a:ext cx="2778514" cy="1797231"/>
        </a:xfrm>
        <a:prstGeom prst="roundRect">
          <a:avLst/>
        </a:prstGeom>
        <a:gradFill rotWithShape="0">
          <a:gsLst>
            <a:gs pos="0">
              <a:schemeClr val="accent2">
                <a:shade val="80000"/>
                <a:hueOff val="-26904"/>
                <a:satOff val="-3018"/>
                <a:lumOff val="19260"/>
                <a:alphaOff val="0"/>
                <a:shade val="51000"/>
              </a:schemeClr>
            </a:gs>
            <a:gs pos="80000">
              <a:schemeClr val="accent2">
                <a:shade val="80000"/>
                <a:hueOff val="-26904"/>
                <a:satOff val="-3018"/>
                <a:lumOff val="19260"/>
                <a:alphaOff val="0"/>
                <a:shade val="93000"/>
              </a:schemeClr>
            </a:gs>
            <a:gs pos="100000">
              <a:schemeClr val="accent2">
                <a:shade val="80000"/>
                <a:hueOff val="-26904"/>
                <a:satOff val="-3018"/>
                <a:lumOff val="1926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kern="1200" dirty="0"/>
            <a:t>Tutela della dignità, libertà e  salute di lavoratrici e </a:t>
          </a:r>
          <a:r>
            <a:rPr lang="it-IT" sz="1800" b="1" kern="1200"/>
            <a:t>lavoratori prevenzione </a:t>
          </a:r>
          <a:r>
            <a:rPr lang="it-IT" sz="1800" b="1" kern="1200" dirty="0"/>
            <a:t>del rischio stress e altre disfunzionalità</a:t>
          </a:r>
        </a:p>
      </dsp:txBody>
      <dsp:txXfrm>
        <a:off x="549586" y="3539020"/>
        <a:ext cx="2603046" cy="1621763"/>
      </dsp:txXfrm>
    </dsp:sp>
    <dsp:sp modelId="{132E4813-E220-1D47-8327-1E1EF3F76C95}">
      <dsp:nvSpPr>
        <dsp:cNvPr id="0" name=""/>
        <dsp:cNvSpPr/>
      </dsp:nvSpPr>
      <dsp:spPr>
        <a:xfrm>
          <a:off x="219903" y="1529812"/>
          <a:ext cx="2607195" cy="1303597"/>
        </a:xfrm>
        <a:prstGeom prst="roundRect">
          <a:avLst/>
        </a:prstGeom>
        <a:gradFill rotWithShape="0">
          <a:gsLst>
            <a:gs pos="0">
              <a:schemeClr val="accent2">
                <a:shade val="80000"/>
                <a:hueOff val="-35872"/>
                <a:satOff val="-4024"/>
                <a:lumOff val="25680"/>
                <a:alphaOff val="0"/>
                <a:shade val="51000"/>
              </a:schemeClr>
            </a:gs>
            <a:gs pos="80000">
              <a:schemeClr val="accent2">
                <a:shade val="80000"/>
                <a:hueOff val="-35872"/>
                <a:satOff val="-4024"/>
                <a:lumOff val="25680"/>
                <a:alphaOff val="0"/>
                <a:shade val="93000"/>
              </a:schemeClr>
            </a:gs>
            <a:gs pos="100000">
              <a:schemeClr val="accent2">
                <a:shade val="80000"/>
                <a:hueOff val="-35872"/>
                <a:satOff val="-4024"/>
                <a:lumOff val="2568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Clima di benessere in azienda</a:t>
          </a:r>
        </a:p>
        <a:p>
          <a:pPr marL="0" lvl="0" indent="0" algn="ctr" defTabSz="711200">
            <a:lnSpc>
              <a:spcPct val="90000"/>
            </a:lnSpc>
            <a:spcBef>
              <a:spcPct val="0"/>
            </a:spcBef>
            <a:spcAft>
              <a:spcPct val="35000"/>
            </a:spcAft>
            <a:buNone/>
          </a:pPr>
          <a:r>
            <a:rPr lang="it-IT" sz="1600" b="1" kern="1200" dirty="0"/>
            <a:t>(motivazione elevata, meno morbilità, no contezioso, ritorno di immagine, ecc.)</a:t>
          </a:r>
        </a:p>
      </dsp:txBody>
      <dsp:txXfrm>
        <a:off x="283539" y="1593448"/>
        <a:ext cx="2479923" cy="11763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2258D-02A8-254E-9CCC-95F602CA4CFD}">
      <dsp:nvSpPr>
        <dsp:cNvPr id="0" name=""/>
        <dsp:cNvSpPr/>
      </dsp:nvSpPr>
      <dsp:spPr>
        <a:xfrm>
          <a:off x="996266" y="-71191"/>
          <a:ext cx="5583209" cy="5583209"/>
        </a:xfrm>
        <a:prstGeom prst="circularArrow">
          <a:avLst>
            <a:gd name="adj1" fmla="val 5544"/>
            <a:gd name="adj2" fmla="val 330680"/>
            <a:gd name="adj3" fmla="val 13535513"/>
            <a:gd name="adj4" fmla="val 17534081"/>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D129BE5-303C-1B4C-905A-8EC83324D319}">
      <dsp:nvSpPr>
        <dsp:cNvPr id="0" name=""/>
        <dsp:cNvSpPr/>
      </dsp:nvSpPr>
      <dsp:spPr>
        <a:xfrm>
          <a:off x="2347708" y="-295248"/>
          <a:ext cx="2880325" cy="2002834"/>
        </a:xfrm>
        <a:prstGeom prst="roundRect">
          <a:avLst/>
        </a:prstGeom>
        <a:gradFill rotWithShape="0">
          <a:gsLst>
            <a:gs pos="0">
              <a:schemeClr val="accent2">
                <a:shade val="80000"/>
                <a:hueOff val="0"/>
                <a:satOff val="0"/>
                <a:lumOff val="0"/>
                <a:alphaOff val="0"/>
                <a:shade val="51000"/>
              </a:schemeClr>
            </a:gs>
            <a:gs pos="80000">
              <a:schemeClr val="accent2">
                <a:shade val="80000"/>
                <a:hueOff val="0"/>
                <a:satOff val="0"/>
                <a:lumOff val="0"/>
                <a:alphaOff val="0"/>
                <a:shade val="93000"/>
              </a:schemeClr>
            </a:gs>
            <a:gs pos="100000">
              <a:schemeClr val="accent2">
                <a:shade val="80000"/>
                <a:hueOff val="0"/>
                <a:satOff val="0"/>
                <a:lumOff val="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Fa</a:t>
          </a:r>
          <a:r>
            <a:rPr lang="it-IT" sz="2200" b="1" kern="1200" dirty="0"/>
            <a:t>ttore di rischio genere</a:t>
          </a:r>
        </a:p>
        <a:p>
          <a:pPr marL="0" lvl="0" indent="0" algn="ctr" defTabSz="977900">
            <a:lnSpc>
              <a:spcPct val="90000"/>
            </a:lnSpc>
            <a:spcBef>
              <a:spcPct val="0"/>
            </a:spcBef>
            <a:spcAft>
              <a:spcPct val="35000"/>
            </a:spcAft>
            <a:buNone/>
          </a:pPr>
          <a:r>
            <a:rPr lang="it-IT" sz="1600" b="1" kern="1200" dirty="0"/>
            <a:t>Differenze sociali, ambientali, stipendiali biologiche e legate ad abusi e molestie</a:t>
          </a:r>
        </a:p>
      </dsp:txBody>
      <dsp:txXfrm>
        <a:off x="2445478" y="-197478"/>
        <a:ext cx="2684785" cy="1807294"/>
      </dsp:txXfrm>
    </dsp:sp>
    <dsp:sp modelId="{15B6A00F-A6DC-1347-A244-6112D211D852}">
      <dsp:nvSpPr>
        <dsp:cNvPr id="0" name=""/>
        <dsp:cNvSpPr/>
      </dsp:nvSpPr>
      <dsp:spPr>
        <a:xfrm>
          <a:off x="4810881" y="1604781"/>
          <a:ext cx="2433374" cy="1493088"/>
        </a:xfrm>
        <a:prstGeom prst="roundRect">
          <a:avLst/>
        </a:prstGeom>
        <a:gradFill rotWithShape="0">
          <a:gsLst>
            <a:gs pos="0">
              <a:schemeClr val="accent2">
                <a:shade val="80000"/>
                <a:hueOff val="-8968"/>
                <a:satOff val="-1006"/>
                <a:lumOff val="6420"/>
                <a:alphaOff val="0"/>
                <a:shade val="51000"/>
              </a:schemeClr>
            </a:gs>
            <a:gs pos="80000">
              <a:schemeClr val="accent2">
                <a:shade val="80000"/>
                <a:hueOff val="-8968"/>
                <a:satOff val="-1006"/>
                <a:lumOff val="6420"/>
                <a:alphaOff val="0"/>
                <a:shade val="93000"/>
              </a:schemeClr>
            </a:gs>
            <a:gs pos="100000">
              <a:schemeClr val="accent2">
                <a:shade val="80000"/>
                <a:hueOff val="-8968"/>
                <a:satOff val="-1006"/>
                <a:lumOff val="642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1" kern="1200" dirty="0"/>
            <a:t>Adozione di misure e di azioni preventive</a:t>
          </a:r>
        </a:p>
        <a:p>
          <a:pPr marL="0" lvl="0" indent="0" algn="ctr" defTabSz="533400">
            <a:lnSpc>
              <a:spcPct val="90000"/>
            </a:lnSpc>
            <a:spcBef>
              <a:spcPct val="0"/>
            </a:spcBef>
            <a:spcAft>
              <a:spcPct val="35000"/>
            </a:spcAft>
            <a:buNone/>
          </a:pPr>
          <a:r>
            <a:rPr lang="it-IT" sz="1200" b="1" kern="1200" dirty="0"/>
            <a:t>(CIA con priorità// smartworking * su </a:t>
          </a:r>
          <a:r>
            <a:rPr lang="it-IT" sz="1200" b="1" kern="1200" dirty="0" err="1"/>
            <a:t>sw</a:t>
          </a:r>
          <a:r>
            <a:rPr lang="it-IT" sz="1200" b="1" kern="1200" dirty="0"/>
            <a:t>, turni e orari flessibili, part-time; codici etici e di </a:t>
          </a:r>
          <a:r>
            <a:rPr lang="it-IT" sz="1200" b="1" kern="1200" dirty="0" err="1"/>
            <a:t>condotta,figure</a:t>
          </a:r>
          <a:r>
            <a:rPr lang="it-IT" sz="1200" b="1" kern="1200" dirty="0"/>
            <a:t> preparate </a:t>
          </a:r>
          <a:r>
            <a:rPr lang="it-IT" sz="1200" b="1" kern="1200" dirty="0" err="1"/>
            <a:t>diversity</a:t>
          </a:r>
          <a:r>
            <a:rPr lang="it-IT" sz="1200" b="1" kern="1200" dirty="0"/>
            <a:t> manager, Consigliera </a:t>
          </a:r>
          <a:r>
            <a:rPr lang="it-IT" sz="1400" b="1" kern="1200" dirty="0"/>
            <a:t>ecc.)</a:t>
          </a:r>
        </a:p>
      </dsp:txBody>
      <dsp:txXfrm>
        <a:off x="4883768" y="1677668"/>
        <a:ext cx="2287600" cy="1347314"/>
      </dsp:txXfrm>
    </dsp:sp>
    <dsp:sp modelId="{DB63AB55-D16F-CA41-B629-F999B3E7E4DD}">
      <dsp:nvSpPr>
        <dsp:cNvPr id="0" name=""/>
        <dsp:cNvSpPr/>
      </dsp:nvSpPr>
      <dsp:spPr>
        <a:xfrm>
          <a:off x="4291927" y="3939832"/>
          <a:ext cx="2607195" cy="1303597"/>
        </a:xfrm>
        <a:prstGeom prst="roundRect">
          <a:avLst/>
        </a:prstGeom>
        <a:gradFill rotWithShape="0">
          <a:gsLst>
            <a:gs pos="0">
              <a:schemeClr val="accent2">
                <a:shade val="80000"/>
                <a:hueOff val="-17936"/>
                <a:satOff val="-2012"/>
                <a:lumOff val="12840"/>
                <a:alphaOff val="0"/>
                <a:shade val="51000"/>
              </a:schemeClr>
            </a:gs>
            <a:gs pos="80000">
              <a:schemeClr val="accent2">
                <a:shade val="80000"/>
                <a:hueOff val="-17936"/>
                <a:satOff val="-2012"/>
                <a:lumOff val="12840"/>
                <a:alphaOff val="0"/>
                <a:shade val="93000"/>
              </a:schemeClr>
            </a:gs>
            <a:gs pos="100000">
              <a:schemeClr val="accent2">
                <a:shade val="80000"/>
                <a:hueOff val="-17936"/>
                <a:satOff val="-2012"/>
                <a:lumOff val="1284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err="1"/>
            <a:t>Allontamento</a:t>
          </a:r>
          <a:r>
            <a:rPr lang="it-IT" sz="1600" b="1" kern="1200" dirty="0"/>
            <a:t> del fattore di discriminazione</a:t>
          </a:r>
        </a:p>
        <a:p>
          <a:pPr marL="0" lvl="0" indent="0" algn="ctr" defTabSz="711200">
            <a:lnSpc>
              <a:spcPct val="90000"/>
            </a:lnSpc>
            <a:spcBef>
              <a:spcPct val="0"/>
            </a:spcBef>
            <a:spcAft>
              <a:spcPct val="35000"/>
            </a:spcAft>
            <a:buNone/>
          </a:pPr>
          <a:r>
            <a:rPr lang="it-IT" sz="1600" kern="1200" dirty="0"/>
            <a:t>(inclusi  mobbing e </a:t>
          </a:r>
          <a:r>
            <a:rPr lang="it-IT" sz="1600" kern="1200" dirty="0" err="1"/>
            <a:t>straining</a:t>
          </a:r>
          <a:r>
            <a:rPr lang="it-IT" sz="1600" kern="1200" dirty="0"/>
            <a:t> di genere)</a:t>
          </a:r>
        </a:p>
      </dsp:txBody>
      <dsp:txXfrm>
        <a:off x="4355563" y="4003468"/>
        <a:ext cx="2479923" cy="1176325"/>
      </dsp:txXfrm>
    </dsp:sp>
    <dsp:sp modelId="{E058AB5E-CBCE-B84D-945B-34742D6E4237}">
      <dsp:nvSpPr>
        <dsp:cNvPr id="0" name=""/>
        <dsp:cNvSpPr/>
      </dsp:nvSpPr>
      <dsp:spPr>
        <a:xfrm>
          <a:off x="461852" y="3621005"/>
          <a:ext cx="2778514" cy="1797231"/>
        </a:xfrm>
        <a:prstGeom prst="roundRect">
          <a:avLst/>
        </a:prstGeom>
        <a:gradFill rotWithShape="0">
          <a:gsLst>
            <a:gs pos="0">
              <a:schemeClr val="accent2">
                <a:shade val="80000"/>
                <a:hueOff val="-26904"/>
                <a:satOff val="-3018"/>
                <a:lumOff val="19260"/>
                <a:alphaOff val="0"/>
                <a:shade val="51000"/>
              </a:schemeClr>
            </a:gs>
            <a:gs pos="80000">
              <a:schemeClr val="accent2">
                <a:shade val="80000"/>
                <a:hueOff val="-26904"/>
                <a:satOff val="-3018"/>
                <a:lumOff val="19260"/>
                <a:alphaOff val="0"/>
                <a:shade val="93000"/>
              </a:schemeClr>
            </a:gs>
            <a:gs pos="100000">
              <a:schemeClr val="accent2">
                <a:shade val="80000"/>
                <a:hueOff val="-26904"/>
                <a:satOff val="-3018"/>
                <a:lumOff val="1926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kern="1200" dirty="0"/>
            <a:t>Tutela della dignità, libertà e  salute del lavoratore e prevenzione del rischio stress e altre disfunzionalità</a:t>
          </a:r>
        </a:p>
      </dsp:txBody>
      <dsp:txXfrm>
        <a:off x="549586" y="3708739"/>
        <a:ext cx="2603046" cy="1621763"/>
      </dsp:txXfrm>
    </dsp:sp>
    <dsp:sp modelId="{132E4813-E220-1D47-8327-1E1EF3F76C95}">
      <dsp:nvSpPr>
        <dsp:cNvPr id="0" name=""/>
        <dsp:cNvSpPr/>
      </dsp:nvSpPr>
      <dsp:spPr>
        <a:xfrm>
          <a:off x="219903" y="1699531"/>
          <a:ext cx="2607195" cy="1303597"/>
        </a:xfrm>
        <a:prstGeom prst="roundRect">
          <a:avLst/>
        </a:prstGeom>
        <a:gradFill rotWithShape="0">
          <a:gsLst>
            <a:gs pos="0">
              <a:schemeClr val="accent2">
                <a:shade val="80000"/>
                <a:hueOff val="-35872"/>
                <a:satOff val="-4024"/>
                <a:lumOff val="25680"/>
                <a:alphaOff val="0"/>
                <a:shade val="51000"/>
              </a:schemeClr>
            </a:gs>
            <a:gs pos="80000">
              <a:schemeClr val="accent2">
                <a:shade val="80000"/>
                <a:hueOff val="-35872"/>
                <a:satOff val="-4024"/>
                <a:lumOff val="25680"/>
                <a:alphaOff val="0"/>
                <a:shade val="93000"/>
              </a:schemeClr>
            </a:gs>
            <a:gs pos="100000">
              <a:schemeClr val="accent2">
                <a:shade val="80000"/>
                <a:hueOff val="-35872"/>
                <a:satOff val="-4024"/>
                <a:lumOff val="25680"/>
                <a:alphaOff val="0"/>
                <a:shade val="94000"/>
              </a:schemeClr>
            </a:gs>
          </a:gsLst>
          <a:lin ang="162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Clima di benessere in azienda</a:t>
          </a:r>
        </a:p>
        <a:p>
          <a:pPr marL="0" lvl="0" indent="0" algn="ctr" defTabSz="711200">
            <a:lnSpc>
              <a:spcPct val="90000"/>
            </a:lnSpc>
            <a:spcBef>
              <a:spcPct val="0"/>
            </a:spcBef>
            <a:spcAft>
              <a:spcPct val="35000"/>
            </a:spcAft>
            <a:buNone/>
          </a:pPr>
          <a:r>
            <a:rPr lang="it-IT" sz="1600" b="1" kern="1200" dirty="0"/>
            <a:t>(motivazione elevata, meno morbilità, no contezioso, ritorno di immagine, ecc.)</a:t>
          </a:r>
        </a:p>
      </dsp:txBody>
      <dsp:txXfrm>
        <a:off x="283539" y="1763167"/>
        <a:ext cx="2479923" cy="11763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5"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it-IT" sz="1800" b="0" u="none" strike="noStrike">
                <a:solidFill>
                  <a:schemeClr val="dk1"/>
                </a:solidFill>
                <a:uFillTx/>
                <a:latin typeface="Calibri"/>
              </a:rPr>
              <a:t>Fai clic per spostare la diapositiva</a:t>
            </a:r>
          </a:p>
        </p:txBody>
      </p:sp>
      <p:sp>
        <p:nvSpPr>
          <p:cNvPr id="66"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it-IT" sz="2000" b="0" u="none" strike="noStrike">
                <a:solidFill>
                  <a:srgbClr val="000000"/>
                </a:solidFill>
                <a:uFillTx/>
                <a:latin typeface="Arial"/>
              </a:rPr>
              <a:t>Fai clic per modificare il formato delle note</a:t>
            </a:r>
          </a:p>
        </p:txBody>
      </p:sp>
      <p:sp>
        <p:nvSpPr>
          <p:cNvPr id="67"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it-IT" sz="1400" b="0" u="none" strike="noStrike">
                <a:solidFill>
                  <a:srgbClr val="000000"/>
                </a:solidFill>
                <a:uFillTx/>
                <a:latin typeface="Times New Roman"/>
              </a:rPr>
              <a:t> </a:t>
            </a:r>
          </a:p>
        </p:txBody>
      </p:sp>
      <p:sp>
        <p:nvSpPr>
          <p:cNvPr id="68"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it-IT" sz="1400" b="0" u="none" strike="noStrike">
                <a:solidFill>
                  <a:srgbClr val="000000"/>
                </a:solidFill>
                <a:uFillTx/>
                <a:latin typeface="Times New Roman"/>
              </a:defRPr>
            </a:lvl1pPr>
          </a:lstStyle>
          <a:p>
            <a:pPr indent="0" algn="r">
              <a:buNone/>
            </a:pPr>
            <a:r>
              <a:rPr lang="it-IT" sz="1400" b="0" u="none" strike="noStrike">
                <a:solidFill>
                  <a:srgbClr val="000000"/>
                </a:solidFill>
                <a:uFillTx/>
                <a:latin typeface="Times New Roman"/>
              </a:rPr>
              <a:t> </a:t>
            </a:r>
          </a:p>
        </p:txBody>
      </p:sp>
      <p:sp>
        <p:nvSpPr>
          <p:cNvPr id="69"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it-IT" sz="1400" b="0" u="none" strike="noStrike">
                <a:solidFill>
                  <a:srgbClr val="000000"/>
                </a:solidFill>
                <a:uFillTx/>
                <a:latin typeface="Times New Roman"/>
              </a:defRPr>
            </a:lvl1pPr>
          </a:lstStyle>
          <a:p>
            <a:pPr indent="0">
              <a:buNone/>
            </a:pPr>
            <a:r>
              <a:rPr lang="it-IT" sz="1400" b="0" u="none" strike="noStrike">
                <a:solidFill>
                  <a:srgbClr val="000000"/>
                </a:solidFill>
                <a:uFillTx/>
                <a:latin typeface="Times New Roman"/>
              </a:rPr>
              <a:t> </a:t>
            </a:r>
          </a:p>
        </p:txBody>
      </p:sp>
      <p:sp>
        <p:nvSpPr>
          <p:cNvPr id="70"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it-IT" sz="1400" b="0" u="none" strike="noStrike">
                <a:solidFill>
                  <a:srgbClr val="000000"/>
                </a:solidFill>
                <a:uFillTx/>
                <a:latin typeface="Times New Roman"/>
              </a:defRPr>
            </a:lvl1pPr>
          </a:lstStyle>
          <a:p>
            <a:pPr indent="0" algn="r">
              <a:buNone/>
            </a:pPr>
            <a:fld id="{A2133FAF-7537-4083-AFFE-814ECAC9D614}" type="slidenum">
              <a:rPr lang="it-IT" sz="1400" b="0" u="none" strike="noStrike">
                <a:solidFill>
                  <a:srgbClr val="000000"/>
                </a:solidFill>
                <a:uFillTx/>
                <a:latin typeface="Times New Roman"/>
              </a:rPr>
              <a:t>‹N›</a:t>
            </a:fld>
            <a:endParaRPr lang="it-IT" sz="14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PlaceHolder 1"/>
          <p:cNvSpPr>
            <a:spLocks noGrp="1" noRot="1" noChangeAspect="1"/>
          </p:cNvSpPr>
          <p:nvPr>
            <p:ph type="sldImg"/>
          </p:nvPr>
        </p:nvSpPr>
        <p:spPr>
          <a:xfrm>
            <a:off x="1143000" y="685800"/>
            <a:ext cx="4571640" cy="3428640"/>
          </a:xfrm>
          <a:prstGeom prst="rect">
            <a:avLst/>
          </a:prstGeom>
          <a:ln w="0">
            <a:noFill/>
          </a:ln>
        </p:spPr>
      </p:sp>
      <p:sp>
        <p:nvSpPr>
          <p:cNvPr id="169"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70" name="PlaceHolder 3"/>
          <p:cNvSpPr>
            <a:spLocks noGrp="1"/>
          </p:cNvSpPr>
          <p:nvPr>
            <p:ph type="sldNum" idx="41"/>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37F991CA-1DC7-470A-86B3-5009B5887B62}" type="slidenum">
              <a:rPr lang="it-IT" sz="1200" b="0" u="none" strike="noStrike">
                <a:solidFill>
                  <a:schemeClr val="dk1"/>
                </a:solidFill>
                <a:uFillTx/>
                <a:latin typeface="+mn-lt"/>
                <a:ea typeface="+mn-ea"/>
              </a:rPr>
              <a:t>1</a:t>
            </a:fld>
            <a:endParaRPr lang="it-IT" sz="1200" b="0" u="none" strike="noStrike">
              <a:solidFill>
                <a:srgbClr val="000000"/>
              </a:solidFill>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PlaceHolder 1"/>
          <p:cNvSpPr>
            <a:spLocks noGrp="1" noRot="1" noChangeAspect="1"/>
          </p:cNvSpPr>
          <p:nvPr>
            <p:ph type="sldImg"/>
          </p:nvPr>
        </p:nvSpPr>
        <p:spPr>
          <a:xfrm>
            <a:off x="1143000" y="685800"/>
            <a:ext cx="4571640" cy="3428640"/>
          </a:xfrm>
          <a:prstGeom prst="rect">
            <a:avLst/>
          </a:prstGeom>
          <a:ln w="0">
            <a:noFill/>
          </a:ln>
        </p:spPr>
      </p:sp>
      <p:sp>
        <p:nvSpPr>
          <p:cNvPr id="196"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97" name="PlaceHolder 3"/>
          <p:cNvSpPr>
            <a:spLocks noGrp="1"/>
          </p:cNvSpPr>
          <p:nvPr>
            <p:ph type="sldNum" idx="50"/>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CA6F5ABD-DC03-4BA9-8688-DD023D9D2939}" type="slidenum">
              <a:rPr lang="it-IT" sz="1200" b="0" u="none" strike="noStrike">
                <a:solidFill>
                  <a:schemeClr val="dk1"/>
                </a:solidFill>
                <a:uFillTx/>
                <a:latin typeface="+mn-lt"/>
                <a:ea typeface="+mn-ea"/>
              </a:rPr>
              <a:t>18</a:t>
            </a:fld>
            <a:endParaRPr lang="it-IT" sz="1200" b="0" u="none" strike="noStrike">
              <a:solidFill>
                <a:srgbClr val="000000"/>
              </a:solidFill>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noRot="1" noChangeAspect="1"/>
          </p:cNvSpPr>
          <p:nvPr>
            <p:ph type="sldImg"/>
          </p:nvPr>
        </p:nvSpPr>
        <p:spPr>
          <a:xfrm>
            <a:off x="1143000" y="685800"/>
            <a:ext cx="4571640" cy="3428640"/>
          </a:xfrm>
          <a:prstGeom prst="rect">
            <a:avLst/>
          </a:prstGeom>
          <a:ln w="0">
            <a:noFill/>
          </a:ln>
        </p:spPr>
      </p:sp>
      <p:sp>
        <p:nvSpPr>
          <p:cNvPr id="199"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200" name="PlaceHolder 3"/>
          <p:cNvSpPr>
            <a:spLocks noGrp="1"/>
          </p:cNvSpPr>
          <p:nvPr>
            <p:ph type="sldNum" idx="51"/>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2EC7BF37-C5E4-41B7-9A91-FC8C2C251352}" type="slidenum">
              <a:rPr lang="it-IT" sz="1200" b="0" u="none" strike="noStrike">
                <a:solidFill>
                  <a:schemeClr val="dk1"/>
                </a:solidFill>
                <a:uFillTx/>
                <a:latin typeface="+mn-lt"/>
                <a:ea typeface="+mn-ea"/>
              </a:rPr>
              <a:t>19</a:t>
            </a:fld>
            <a:endParaRPr lang="it-IT" sz="1200" b="0" u="none" strike="noStrike">
              <a:solidFill>
                <a:srgbClr val="000000"/>
              </a:solidFill>
              <a:uFillTx/>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PlaceHolder 1"/>
          <p:cNvSpPr>
            <a:spLocks noGrp="1" noRot="1" noChangeAspect="1"/>
          </p:cNvSpPr>
          <p:nvPr>
            <p:ph type="sldImg"/>
          </p:nvPr>
        </p:nvSpPr>
        <p:spPr>
          <a:xfrm>
            <a:off x="1143000" y="685800"/>
            <a:ext cx="4571640" cy="3428640"/>
          </a:xfrm>
          <a:prstGeom prst="rect">
            <a:avLst/>
          </a:prstGeom>
          <a:ln w="0">
            <a:noFill/>
          </a:ln>
        </p:spPr>
      </p:sp>
      <p:sp>
        <p:nvSpPr>
          <p:cNvPr id="202"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203" name="PlaceHolder 3"/>
          <p:cNvSpPr>
            <a:spLocks noGrp="1"/>
          </p:cNvSpPr>
          <p:nvPr>
            <p:ph type="sldNum" idx="52"/>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64C6868C-09E4-4220-8078-D3A9B213A4ED}" type="slidenum">
              <a:rPr lang="it-IT" sz="1200" b="0" u="none" strike="noStrike">
                <a:solidFill>
                  <a:schemeClr val="dk1"/>
                </a:solidFill>
                <a:uFillTx/>
                <a:latin typeface="+mn-lt"/>
                <a:ea typeface="+mn-ea"/>
              </a:rPr>
              <a:t>20</a:t>
            </a:fld>
            <a:endParaRPr lang="it-IT" sz="1200" b="0" u="none" strike="noStrike">
              <a:solidFill>
                <a:srgbClr val="000000"/>
              </a:solidFill>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PlaceHolder 1"/>
          <p:cNvSpPr>
            <a:spLocks noGrp="1" noRot="1" noChangeAspect="1"/>
          </p:cNvSpPr>
          <p:nvPr>
            <p:ph type="sldImg"/>
          </p:nvPr>
        </p:nvSpPr>
        <p:spPr>
          <a:xfrm>
            <a:off x="1143000" y="685800"/>
            <a:ext cx="4571640" cy="3428640"/>
          </a:xfrm>
          <a:prstGeom prst="rect">
            <a:avLst/>
          </a:prstGeom>
          <a:ln w="0">
            <a:noFill/>
          </a:ln>
        </p:spPr>
      </p:sp>
      <p:sp>
        <p:nvSpPr>
          <p:cNvPr id="205" name="PlaceHolder 2"/>
          <p:cNvSpPr>
            <a:spLocks noGrp="1"/>
          </p:cNvSpPr>
          <p:nvPr>
            <p:ph type="body"/>
          </p:nvPr>
        </p:nvSpPr>
        <p:spPr>
          <a:xfrm>
            <a:off x="685800" y="4343400"/>
            <a:ext cx="5486040" cy="4114440"/>
          </a:xfrm>
          <a:prstGeom prst="rect">
            <a:avLst/>
          </a:prstGeom>
          <a:noFill/>
          <a:ln w="0">
            <a:noFill/>
          </a:ln>
        </p:spPr>
        <p:txBody>
          <a:bodyPr lIns="91440" tIns="45720" rIns="91440" bIns="45720" numCol="1" spcCol="0" anchor="t">
            <a:noAutofit/>
          </a:bodyPr>
          <a:lstStyle/>
          <a:p>
            <a:pPr marL="216000" indent="0" algn="just">
              <a:lnSpc>
                <a:spcPct val="100000"/>
              </a:lnSpc>
              <a:buNone/>
            </a:pPr>
            <a:r>
              <a:rPr lang="it-IT" sz="2000" b="0" u="none" strike="noStrike">
                <a:solidFill>
                  <a:srgbClr val="000000"/>
                </a:solidFill>
                <a:uFillTx/>
                <a:latin typeface="Arial"/>
                <a:ea typeface="ＭＳ Ｐゴシック"/>
              </a:rPr>
              <a:t>SLIDE DA MIGLIORARE con immagine</a:t>
            </a:r>
            <a:endParaRPr lang="it-IT" sz="2000" b="0" u="none" strike="noStrike">
              <a:solidFill>
                <a:srgbClr val="000000"/>
              </a:solidFill>
              <a:uFillTx/>
              <a:latin typeface="Arial"/>
            </a:endParaRPr>
          </a:p>
        </p:txBody>
      </p:sp>
      <p:sp>
        <p:nvSpPr>
          <p:cNvPr id="206" name="PlaceHolder 3"/>
          <p:cNvSpPr>
            <a:spLocks noGrp="1"/>
          </p:cNvSpPr>
          <p:nvPr>
            <p:ph type="sldNum" idx="53"/>
          </p:nvPr>
        </p:nvSpPr>
        <p:spPr>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defRPr lang="it-IT" sz="1200" b="0" u="none" strike="noStrike">
                <a:solidFill>
                  <a:srgbClr val="000000"/>
                </a:solidFill>
                <a:uFillTx/>
                <a:latin typeface="Times New Roman"/>
              </a:defRPr>
            </a:lvl1pPr>
          </a:lstStyle>
          <a:p>
            <a:pPr indent="0" algn="r">
              <a:lnSpc>
                <a:spcPct val="100000"/>
              </a:lnSpc>
              <a:buNone/>
            </a:pPr>
            <a:fld id="{FA0AA9B4-80B5-435E-8A9F-D09516A1AC66}" type="slidenum">
              <a:rPr lang="it-IT" sz="1200" b="0" u="none" strike="noStrike">
                <a:solidFill>
                  <a:srgbClr val="000000"/>
                </a:solidFill>
                <a:uFillTx/>
                <a:latin typeface="Times New Roman"/>
              </a:rPr>
              <a:t>21</a:t>
            </a:fld>
            <a:endParaRPr lang="it-IT" sz="1200" b="0" u="none" strike="noStrike">
              <a:solidFill>
                <a:srgbClr val="000000"/>
              </a:solidFill>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PlaceHolder 1"/>
          <p:cNvSpPr>
            <a:spLocks noGrp="1" noRot="1" noChangeAspect="1"/>
          </p:cNvSpPr>
          <p:nvPr>
            <p:ph type="sldImg"/>
          </p:nvPr>
        </p:nvSpPr>
        <p:spPr>
          <a:xfrm>
            <a:off x="1143000" y="685800"/>
            <a:ext cx="4571640" cy="3428640"/>
          </a:xfrm>
          <a:prstGeom prst="rect">
            <a:avLst/>
          </a:prstGeom>
          <a:ln w="0">
            <a:noFill/>
          </a:ln>
        </p:spPr>
      </p:sp>
      <p:sp>
        <p:nvSpPr>
          <p:cNvPr id="208"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209" name="PlaceHolder 3"/>
          <p:cNvSpPr>
            <a:spLocks noGrp="1"/>
          </p:cNvSpPr>
          <p:nvPr>
            <p:ph type="sldNum" idx="54"/>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87CF4E97-7278-404C-90F9-8B15D1A9CE5F}" type="slidenum">
              <a:rPr lang="it-IT" sz="1200" b="0" u="none" strike="noStrike">
                <a:solidFill>
                  <a:schemeClr val="dk1"/>
                </a:solidFill>
                <a:uFillTx/>
                <a:latin typeface="+mn-lt"/>
                <a:ea typeface="+mn-ea"/>
              </a:rPr>
              <a:t>22</a:t>
            </a:fld>
            <a:endParaRPr lang="it-IT" sz="1200" b="0" u="none" strike="noStrike">
              <a:solidFill>
                <a:srgbClr val="000000"/>
              </a:solidFill>
              <a:uFillTx/>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PlaceHolder 1"/>
          <p:cNvSpPr>
            <a:spLocks noGrp="1" noRot="1" noChangeAspect="1"/>
          </p:cNvSpPr>
          <p:nvPr>
            <p:ph type="sldImg"/>
          </p:nvPr>
        </p:nvSpPr>
        <p:spPr>
          <a:xfrm>
            <a:off x="1143000" y="685800"/>
            <a:ext cx="4571640" cy="3428640"/>
          </a:xfrm>
          <a:prstGeom prst="rect">
            <a:avLst/>
          </a:prstGeom>
          <a:ln w="0">
            <a:noFill/>
          </a:ln>
        </p:spPr>
      </p:sp>
      <p:sp>
        <p:nvSpPr>
          <p:cNvPr id="211"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212" name="PlaceHolder 3"/>
          <p:cNvSpPr>
            <a:spLocks noGrp="1"/>
          </p:cNvSpPr>
          <p:nvPr>
            <p:ph type="sldNum" idx="55"/>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D89EF7B9-1251-4802-9D7E-644CA3C7DF23}" type="slidenum">
              <a:rPr lang="it-IT" sz="1200" b="0" u="none" strike="noStrike">
                <a:solidFill>
                  <a:schemeClr val="dk1"/>
                </a:solidFill>
                <a:uFillTx/>
                <a:latin typeface="+mn-lt"/>
                <a:ea typeface="+mn-ea"/>
              </a:rPr>
              <a:t>23</a:t>
            </a:fld>
            <a:endParaRPr lang="it-IT" sz="1200" b="0" u="none" strike="noStrike">
              <a:solidFill>
                <a:srgbClr val="000000"/>
              </a:solidFill>
              <a:uFillTx/>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PlaceHolder 1"/>
          <p:cNvSpPr>
            <a:spLocks noGrp="1" noRot="1" noChangeAspect="1"/>
          </p:cNvSpPr>
          <p:nvPr>
            <p:ph type="sldImg"/>
          </p:nvPr>
        </p:nvSpPr>
        <p:spPr>
          <a:xfrm>
            <a:off x="1143000" y="685800"/>
            <a:ext cx="4571640" cy="3428640"/>
          </a:xfrm>
          <a:prstGeom prst="rect">
            <a:avLst/>
          </a:prstGeom>
          <a:ln w="0">
            <a:noFill/>
          </a:ln>
        </p:spPr>
      </p:sp>
      <p:sp>
        <p:nvSpPr>
          <p:cNvPr id="214"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215" name="PlaceHolder 3"/>
          <p:cNvSpPr>
            <a:spLocks noGrp="1"/>
          </p:cNvSpPr>
          <p:nvPr>
            <p:ph type="sldNum" idx="56"/>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E31F7CB9-CB75-4CF2-9AB5-90337B1D3675}" type="slidenum">
              <a:rPr lang="it-IT" sz="1200" b="0" u="none" strike="noStrike">
                <a:solidFill>
                  <a:schemeClr val="dk1"/>
                </a:solidFill>
                <a:uFillTx/>
                <a:latin typeface="+mn-lt"/>
                <a:ea typeface="+mn-ea"/>
              </a:rPr>
              <a:t>24</a:t>
            </a:fld>
            <a:endParaRPr lang="it-IT" sz="1200" b="0" u="none" strike="noStrike">
              <a:solidFill>
                <a:srgbClr val="000000"/>
              </a:solidFill>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PlaceHolder 1"/>
          <p:cNvSpPr>
            <a:spLocks noGrp="1" noRot="1" noChangeAspect="1"/>
          </p:cNvSpPr>
          <p:nvPr>
            <p:ph type="sldImg"/>
          </p:nvPr>
        </p:nvSpPr>
        <p:spPr>
          <a:xfrm>
            <a:off x="1143000" y="685800"/>
            <a:ext cx="4571640" cy="3428640"/>
          </a:xfrm>
          <a:prstGeom prst="rect">
            <a:avLst/>
          </a:prstGeom>
          <a:ln w="0">
            <a:noFill/>
          </a:ln>
        </p:spPr>
      </p:sp>
      <p:sp>
        <p:nvSpPr>
          <p:cNvPr id="172"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73" name="PlaceHolder 3"/>
          <p:cNvSpPr>
            <a:spLocks noGrp="1"/>
          </p:cNvSpPr>
          <p:nvPr>
            <p:ph type="sldNum" idx="42"/>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165FA860-2B93-4A50-AB3C-5A5F1FDEC4A3}" type="slidenum">
              <a:rPr lang="it-IT" sz="1200" b="0" u="none" strike="noStrike">
                <a:solidFill>
                  <a:schemeClr val="dk1"/>
                </a:solidFill>
                <a:uFillTx/>
                <a:latin typeface="+mn-lt"/>
                <a:ea typeface="+mn-ea"/>
              </a:rPr>
              <a:t>2</a:t>
            </a:fld>
            <a:endParaRPr lang="it-IT" sz="1200" b="0" u="none" strike="noStrike">
              <a:solidFill>
                <a:srgbClr val="000000"/>
              </a:solidFill>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noRot="1" noChangeAspect="1"/>
          </p:cNvSpPr>
          <p:nvPr>
            <p:ph type="sldImg"/>
          </p:nvPr>
        </p:nvSpPr>
        <p:spPr>
          <a:xfrm>
            <a:off x="1143000" y="685800"/>
            <a:ext cx="4571640" cy="3428640"/>
          </a:xfrm>
          <a:prstGeom prst="rect">
            <a:avLst/>
          </a:prstGeom>
          <a:ln w="0">
            <a:noFill/>
          </a:ln>
        </p:spPr>
      </p:sp>
      <p:sp>
        <p:nvSpPr>
          <p:cNvPr id="175"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76" name="PlaceHolder 3"/>
          <p:cNvSpPr>
            <a:spLocks noGrp="1"/>
          </p:cNvSpPr>
          <p:nvPr>
            <p:ph type="sldNum" idx="43"/>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03921B80-711D-4603-8626-12EF0358BAF5}" type="slidenum">
              <a:rPr lang="it-IT" sz="1200" b="0" u="none" strike="noStrike">
                <a:solidFill>
                  <a:schemeClr val="dk1"/>
                </a:solidFill>
                <a:uFillTx/>
                <a:latin typeface="+mn-lt"/>
                <a:ea typeface="+mn-ea"/>
              </a:rPr>
              <a:t>3</a:t>
            </a:fld>
            <a:endParaRPr lang="it-IT" sz="1200" b="0" u="none" strike="noStrike">
              <a:solidFill>
                <a:srgbClr val="000000"/>
              </a:solidFill>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noRot="1" noChangeAspect="1"/>
          </p:cNvSpPr>
          <p:nvPr>
            <p:ph type="sldImg"/>
          </p:nvPr>
        </p:nvSpPr>
        <p:spPr>
          <a:xfrm>
            <a:off x="1143000" y="685800"/>
            <a:ext cx="4572000" cy="3429000"/>
          </a:xfrm>
          <a:prstGeom prst="rect">
            <a:avLst/>
          </a:prstGeom>
          <a:ln w="0">
            <a:noFill/>
          </a:ln>
        </p:spPr>
      </p:sp>
      <p:sp>
        <p:nvSpPr>
          <p:cNvPr id="178"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79" name="PlaceHolder 3"/>
          <p:cNvSpPr>
            <a:spLocks noGrp="1"/>
          </p:cNvSpPr>
          <p:nvPr>
            <p:ph type="sldNum" idx="44"/>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00E6B5A9-ED04-442A-8FAE-9DC9E31CC21F}" type="slidenum">
              <a:rPr lang="it-IT" sz="1200" b="0" u="none" strike="noStrike">
                <a:solidFill>
                  <a:schemeClr val="dk1"/>
                </a:solidFill>
                <a:uFillTx/>
                <a:latin typeface="+mn-lt"/>
                <a:ea typeface="+mn-ea"/>
              </a:rPr>
              <a:t>4</a:t>
            </a:fld>
            <a:endParaRPr lang="it-IT" sz="1200" b="0" u="none" strike="noStrike">
              <a:solidFill>
                <a:srgbClr val="000000"/>
              </a:solidFill>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PlaceHolder 1"/>
          <p:cNvSpPr>
            <a:spLocks noGrp="1" noRot="1" noChangeAspect="1"/>
          </p:cNvSpPr>
          <p:nvPr>
            <p:ph type="sldImg"/>
          </p:nvPr>
        </p:nvSpPr>
        <p:spPr>
          <a:xfrm>
            <a:off x="1143000" y="685800"/>
            <a:ext cx="4572000" cy="3429000"/>
          </a:xfrm>
          <a:prstGeom prst="rect">
            <a:avLst/>
          </a:prstGeom>
          <a:ln w="0">
            <a:noFill/>
          </a:ln>
        </p:spPr>
      </p:sp>
      <p:sp>
        <p:nvSpPr>
          <p:cNvPr id="181"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82" name="PlaceHolder 3"/>
          <p:cNvSpPr>
            <a:spLocks noGrp="1"/>
          </p:cNvSpPr>
          <p:nvPr>
            <p:ph type="sldNum" idx="45"/>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2F34D597-296F-4414-B06E-C7C6ED486581}" type="slidenum">
              <a:rPr lang="it-IT" sz="1200" b="0" u="none" strike="noStrike">
                <a:solidFill>
                  <a:schemeClr val="dk1"/>
                </a:solidFill>
                <a:uFillTx/>
                <a:latin typeface="+mn-lt"/>
                <a:ea typeface="+mn-ea"/>
              </a:rPr>
              <a:t>5</a:t>
            </a:fld>
            <a:endParaRPr lang="it-IT" sz="1200" b="0" u="none" strike="noStrike">
              <a:solidFill>
                <a:srgbClr val="000000"/>
              </a:solidFill>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noRot="1" noChangeAspect="1"/>
          </p:cNvSpPr>
          <p:nvPr>
            <p:ph type="sldImg"/>
          </p:nvPr>
        </p:nvSpPr>
        <p:spPr>
          <a:xfrm>
            <a:off x="1143000" y="685800"/>
            <a:ext cx="4571640" cy="3428640"/>
          </a:xfrm>
          <a:prstGeom prst="rect">
            <a:avLst/>
          </a:prstGeom>
          <a:ln w="0">
            <a:noFill/>
          </a:ln>
        </p:spPr>
      </p:sp>
      <p:sp>
        <p:nvSpPr>
          <p:cNvPr id="184"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85" name="PlaceHolder 3"/>
          <p:cNvSpPr>
            <a:spLocks noGrp="1"/>
          </p:cNvSpPr>
          <p:nvPr>
            <p:ph type="sldNum" idx="46"/>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97D4A31C-0886-4D21-A74B-75B90233EDCB}" type="slidenum">
              <a:rPr lang="it-IT" sz="1200" b="0" u="none" strike="noStrike">
                <a:solidFill>
                  <a:schemeClr val="dk1"/>
                </a:solidFill>
                <a:uFillTx/>
                <a:latin typeface="+mn-lt"/>
                <a:ea typeface="+mn-ea"/>
              </a:rPr>
              <a:t>6</a:t>
            </a:fld>
            <a:endParaRPr lang="it-IT" sz="1200" b="0" u="none" strike="noStrike">
              <a:solidFill>
                <a:srgbClr val="000000"/>
              </a:solidFill>
              <a:uFillTx/>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PlaceHolder 1"/>
          <p:cNvSpPr>
            <a:spLocks noGrp="1" noRot="1" noChangeAspect="1"/>
          </p:cNvSpPr>
          <p:nvPr>
            <p:ph type="sldImg"/>
          </p:nvPr>
        </p:nvSpPr>
        <p:spPr>
          <a:xfrm>
            <a:off x="1143000" y="685800"/>
            <a:ext cx="4571640" cy="3428640"/>
          </a:xfrm>
          <a:prstGeom prst="rect">
            <a:avLst/>
          </a:prstGeom>
          <a:ln w="0">
            <a:noFill/>
          </a:ln>
        </p:spPr>
      </p:sp>
      <p:sp>
        <p:nvSpPr>
          <p:cNvPr id="187"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88" name="PlaceHolder 3"/>
          <p:cNvSpPr>
            <a:spLocks noGrp="1"/>
          </p:cNvSpPr>
          <p:nvPr>
            <p:ph type="sldNum" idx="47"/>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56BD4189-057D-47B2-8B7A-3CF326CBF150}" type="slidenum">
              <a:rPr lang="it-IT" sz="1200" b="0" u="none" strike="noStrike">
                <a:solidFill>
                  <a:schemeClr val="dk1"/>
                </a:solidFill>
                <a:uFillTx/>
                <a:latin typeface="+mn-lt"/>
                <a:ea typeface="+mn-ea"/>
              </a:rPr>
              <a:t>15</a:t>
            </a:fld>
            <a:endParaRPr lang="it-IT" sz="1200" b="0" u="none" strike="noStrike">
              <a:solidFill>
                <a:srgbClr val="000000"/>
              </a:solidFill>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noRot="1" noChangeAspect="1"/>
          </p:cNvSpPr>
          <p:nvPr>
            <p:ph type="sldImg"/>
          </p:nvPr>
        </p:nvSpPr>
        <p:spPr>
          <a:xfrm>
            <a:off x="1143000" y="685800"/>
            <a:ext cx="4571640" cy="3428640"/>
          </a:xfrm>
          <a:prstGeom prst="rect">
            <a:avLst/>
          </a:prstGeom>
          <a:ln w="0">
            <a:noFill/>
          </a:ln>
        </p:spPr>
      </p:sp>
      <p:sp>
        <p:nvSpPr>
          <p:cNvPr id="190"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216000">
              <a:buNone/>
            </a:pPr>
            <a:endParaRPr lang="it-IT" sz="1800" b="0" u="none" strike="noStrike">
              <a:solidFill>
                <a:srgbClr val="000000"/>
              </a:solidFill>
              <a:uFillTx/>
              <a:latin typeface="Arial"/>
            </a:endParaRPr>
          </a:p>
        </p:txBody>
      </p:sp>
      <p:sp>
        <p:nvSpPr>
          <p:cNvPr id="191" name="PlaceHolder 3"/>
          <p:cNvSpPr>
            <a:spLocks noGrp="1"/>
          </p:cNvSpPr>
          <p:nvPr>
            <p:ph type="sldNum" idx="48"/>
          </p:nvPr>
        </p:nvSpPr>
        <p:spPr>
          <a:xfrm>
            <a:off x="3884760" y="8685360"/>
            <a:ext cx="2971440" cy="456840"/>
          </a:xfrm>
          <a:prstGeom prst="rect">
            <a:avLst/>
          </a:prstGeom>
          <a:noFill/>
          <a:ln w="0">
            <a:noFill/>
          </a:ln>
        </p:spPr>
        <p:txBody>
          <a:bodyPr lIns="91440" tIns="45720" rIns="91440" bIns="45720" anchor="b">
            <a:noAutofit/>
          </a:bodyPr>
          <a:lstStyle>
            <a:lvl1pPr indent="0" algn="r" defTabSz="914400">
              <a:lnSpc>
                <a:spcPct val="100000"/>
              </a:lnSpc>
              <a:buNone/>
              <a:defRPr lang="it-IT" sz="1200" b="0" u="none" strike="noStrike">
                <a:solidFill>
                  <a:schemeClr val="dk1"/>
                </a:solidFill>
                <a:uFillTx/>
                <a:latin typeface="+mn-lt"/>
                <a:ea typeface="+mn-ea"/>
              </a:defRPr>
            </a:lvl1pPr>
          </a:lstStyle>
          <a:p>
            <a:pPr indent="0" algn="r" defTabSz="914400">
              <a:lnSpc>
                <a:spcPct val="100000"/>
              </a:lnSpc>
              <a:buNone/>
            </a:pPr>
            <a:fld id="{820A157D-10EC-4BE1-8670-910475192D37}" type="slidenum">
              <a:rPr lang="it-IT" sz="1200" b="0" u="none" strike="noStrike">
                <a:solidFill>
                  <a:schemeClr val="dk1"/>
                </a:solidFill>
                <a:uFillTx/>
                <a:latin typeface="+mn-lt"/>
                <a:ea typeface="+mn-ea"/>
              </a:rPr>
              <a:t>16</a:t>
            </a:fld>
            <a:endParaRPr lang="it-IT" sz="1200" b="0" u="none" strike="noStrike">
              <a:solidFill>
                <a:srgbClr val="000000"/>
              </a:solidFill>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1143000" y="685800"/>
            <a:ext cx="4571640" cy="3428640"/>
          </a:xfrm>
          <a:prstGeom prst="rect">
            <a:avLst/>
          </a:prstGeom>
          <a:ln w="0">
            <a:noFill/>
          </a:ln>
        </p:spPr>
      </p:sp>
      <p:sp>
        <p:nvSpPr>
          <p:cNvPr id="193" name="PlaceHolder 2"/>
          <p:cNvSpPr>
            <a:spLocks noGrp="1"/>
          </p:cNvSpPr>
          <p:nvPr>
            <p:ph type="body"/>
          </p:nvPr>
        </p:nvSpPr>
        <p:spPr>
          <a:xfrm>
            <a:off x="685800" y="4343400"/>
            <a:ext cx="5486040" cy="4114440"/>
          </a:xfrm>
          <a:prstGeom prst="rect">
            <a:avLst/>
          </a:prstGeom>
          <a:noFill/>
          <a:ln w="0">
            <a:noFill/>
          </a:ln>
        </p:spPr>
        <p:txBody>
          <a:bodyPr lIns="91440" tIns="45720" rIns="91440" bIns="45720" numCol="1" spcCol="0" anchor="t">
            <a:noAutofit/>
          </a:bodyPr>
          <a:lstStyle/>
          <a:p>
            <a:pPr marL="216000" indent="-216000">
              <a:buNone/>
            </a:pPr>
            <a:endParaRPr lang="it-IT" sz="1800" b="0" u="none" strike="noStrike">
              <a:solidFill>
                <a:srgbClr val="000000"/>
              </a:solidFill>
              <a:uFillTx/>
              <a:latin typeface="Arial"/>
            </a:endParaRPr>
          </a:p>
        </p:txBody>
      </p:sp>
      <p:sp>
        <p:nvSpPr>
          <p:cNvPr id="194" name="PlaceHolder 3"/>
          <p:cNvSpPr>
            <a:spLocks noGrp="1"/>
          </p:cNvSpPr>
          <p:nvPr>
            <p:ph type="sldNum" idx="49"/>
          </p:nvPr>
        </p:nvSpPr>
        <p:spPr>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defRPr lang="it-IT" sz="1200" b="0" u="none" strike="noStrike">
                <a:solidFill>
                  <a:srgbClr val="000000"/>
                </a:solidFill>
                <a:uFillTx/>
                <a:latin typeface="Times New Roman"/>
              </a:defRPr>
            </a:lvl1pPr>
          </a:lstStyle>
          <a:p>
            <a:pPr indent="0" algn="r">
              <a:lnSpc>
                <a:spcPct val="100000"/>
              </a:lnSpc>
              <a:buNone/>
            </a:pPr>
            <a:fld id="{C727EBD7-644A-4290-87BF-EE5284A5BF84}" type="slidenum">
              <a:rPr lang="it-IT" sz="1200" b="0" u="none" strike="noStrike">
                <a:solidFill>
                  <a:srgbClr val="000000"/>
                </a:solidFill>
                <a:uFillTx/>
                <a:latin typeface="Times New Roman"/>
              </a:rPr>
              <a:t>17</a:t>
            </a:fld>
            <a:endParaRPr lang="it-IT" sz="1200" b="0" u="none" strike="noStrike">
              <a:solidFill>
                <a:srgbClr val="000000"/>
              </a:solidFill>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2130480"/>
            <a:ext cx="7772040" cy="1469520"/>
          </a:xfrm>
          <a:prstGeom prst="rect">
            <a:avLst/>
          </a:prstGeom>
          <a:noFill/>
          <a:ln w="0">
            <a:noFill/>
          </a:ln>
        </p:spPr>
        <p:txBody>
          <a:bodyPr lIns="0" tIns="0" rIns="0" bIns="0" anchor="ctr">
            <a:noAutofit/>
          </a:bodyPr>
          <a:lstStyle/>
          <a:p>
            <a:pPr indent="0">
              <a:buNone/>
            </a:pPr>
            <a:endParaRPr lang="it-IT" sz="1800" b="0" u="none" strike="noStrike">
              <a:solidFill>
                <a:schemeClr val="dk1"/>
              </a:solidFill>
              <a:uFillTx/>
              <a:latin typeface="Calibri"/>
            </a:endParaRPr>
          </a:p>
        </p:txBody>
      </p:sp>
      <p:sp>
        <p:nvSpPr>
          <p:cNvPr id="5"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indent="0" algn="ctr">
              <a:buNone/>
            </a:pPr>
            <a:endParaRPr lang="it-IT" sz="3200" b="0" u="none" strike="noStrike">
              <a:solidFill>
                <a:srgbClr val="000000"/>
              </a:solidFill>
              <a:uFillTx/>
              <a:latin typeface="Arial"/>
            </a:endParaRPr>
          </a:p>
        </p:txBody>
      </p:sp>
      <p:sp>
        <p:nvSpPr>
          <p:cNvPr id="2" name="PlaceHolder 3"/>
          <p:cNvSpPr>
            <a:spLocks noGrp="1"/>
          </p:cNvSpPr>
          <p:nvPr>
            <p:ph type="ftr" idx="2"/>
          </p:nvPr>
        </p:nvSpPr>
        <p:spPr/>
        <p:txBody>
          <a:bodyPr/>
          <a:lstStyle/>
          <a:p>
            <a:r>
              <a:t>Footer</a:t>
            </a:r>
          </a:p>
        </p:txBody>
      </p:sp>
      <p:sp>
        <p:nvSpPr>
          <p:cNvPr id="3" name="PlaceHolder 4"/>
          <p:cNvSpPr>
            <a:spLocks noGrp="1"/>
          </p:cNvSpPr>
          <p:nvPr>
            <p:ph type="sldNum" idx="3"/>
          </p:nvPr>
        </p:nvSpPr>
        <p:spPr/>
        <p:txBody>
          <a:bodyPr/>
          <a:lstStyle/>
          <a:p>
            <a:fld id="{EABE52A8-1637-4BCE-AC4D-C9476D5C41D9}" type="slidenum">
              <a:t>‹N›</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uto con didascalia">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BEF57E42-EDA7-40E3-B81E-D32E44CEF158}" type="slidenum">
              <a:t>‹N›</a:t>
            </a:fld>
            <a:endParaRPr/>
          </a:p>
        </p:txBody>
      </p:sp>
      <p:sp>
        <p:nvSpPr>
          <p:cNvPr id="4" name="PlaceHolder 3"/>
          <p:cNvSpPr>
            <a:spLocks noGrp="1"/>
          </p:cNvSpPr>
          <p:nvPr>
            <p:ph type="dt" idx="28"/>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Immagine con didascalia">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lstStyle/>
          <a:p>
            <a:r>
              <a:t>Footer</a:t>
            </a:r>
          </a:p>
        </p:txBody>
      </p:sp>
      <p:sp>
        <p:nvSpPr>
          <p:cNvPr id="3" name="PlaceHolder 2"/>
          <p:cNvSpPr>
            <a:spLocks noGrp="1"/>
          </p:cNvSpPr>
          <p:nvPr>
            <p:ph type="sldNum" idx="33"/>
          </p:nvPr>
        </p:nvSpPr>
        <p:spPr/>
        <p:txBody>
          <a:bodyPr/>
          <a:lstStyle/>
          <a:p>
            <a:fld id="{48C059AD-9ECE-463F-A259-4430BBA4E350}" type="slidenum">
              <a:t>‹N›</a:t>
            </a:fld>
            <a:endParaRPr/>
          </a:p>
        </p:txBody>
      </p:sp>
      <p:sp>
        <p:nvSpPr>
          <p:cNvPr id="4" name="PlaceHolder 3"/>
          <p:cNvSpPr>
            <a:spLocks noGrp="1"/>
          </p:cNvSpPr>
          <p:nvPr>
            <p:ph type="dt" idx="3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1517ADA4-A0B3-4604-B7A2-21981BD23BF0}"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Predefinito">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B05F4FFE-EBCB-4C80-95D3-501A50794A2F}" type="slidenum">
              <a:t>‹N›</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1" name="PlaceHolder 1"/>
          <p:cNvSpPr>
            <a:spLocks noGrp="1"/>
          </p:cNvSpPr>
          <p:nvPr>
            <p:ph type="title"/>
          </p:nvPr>
        </p:nvSpPr>
        <p:spPr>
          <a:xfrm>
            <a:off x="685800" y="2130480"/>
            <a:ext cx="7772040" cy="1469520"/>
          </a:xfrm>
          <a:prstGeom prst="rect">
            <a:avLst/>
          </a:prstGeom>
          <a:noFill/>
          <a:ln w="0">
            <a:noFill/>
          </a:ln>
        </p:spPr>
        <p:txBody>
          <a:bodyPr lIns="0" tIns="0" rIns="0" bIns="0" anchor="ctr">
            <a:noAutofit/>
          </a:bodyPr>
          <a:lstStyle/>
          <a:p>
            <a:pPr indent="0">
              <a:buNone/>
            </a:pPr>
            <a:endParaRPr lang="it-IT" sz="1800" b="0" u="none" strike="noStrike">
              <a:solidFill>
                <a:schemeClr val="dk1"/>
              </a:solidFill>
              <a:uFillTx/>
              <a:latin typeface="Calibri"/>
            </a:endParaRPr>
          </a:p>
        </p:txBody>
      </p:sp>
      <p:sp>
        <p:nvSpPr>
          <p:cNvPr id="22"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spcBef>
                <a:spcPts val="1417"/>
              </a:spcBef>
              <a:buNone/>
            </a:pPr>
            <a:endParaRPr lang="it-IT" sz="3200" b="0" u="none" strike="noStrike">
              <a:solidFill>
                <a:schemeClr val="dk1"/>
              </a:solidFill>
              <a:uFillTx/>
              <a:latin typeface="Calibri"/>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DB6D69AF-83E6-4634-A707-16ED8E3DABD1}" type="slidenum">
              <a:t>‹N›</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Intestazione sezione">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B7A329B1-70D7-434E-BA9A-9CCBD7D158E9}" type="slidenum">
              <a:t>‹N›</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2130480"/>
            <a:ext cx="7772040" cy="1469520"/>
          </a:xfrm>
          <a:prstGeom prst="rect">
            <a:avLst/>
          </a:prstGeom>
          <a:noFill/>
          <a:ln w="0">
            <a:noFill/>
          </a:ln>
        </p:spPr>
        <p:txBody>
          <a:bodyPr lIns="0" tIns="0" rIns="0" bIns="0" anchor="ctr">
            <a:noAutofit/>
          </a:bodyPr>
          <a:lstStyle/>
          <a:p>
            <a:pPr indent="0">
              <a:buNone/>
            </a:pPr>
            <a:endParaRPr lang="it-IT" sz="1800" b="0" u="none" strike="noStrike">
              <a:solidFill>
                <a:schemeClr val="dk1"/>
              </a:solidFill>
              <a:uFillTx/>
              <a:latin typeface="Calibri"/>
            </a:endParaRPr>
          </a:p>
        </p:txBody>
      </p:sp>
      <p:sp>
        <p:nvSpPr>
          <p:cNvPr id="35"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u="none" strike="noStrike">
              <a:solidFill>
                <a:schemeClr val="dk1"/>
              </a:solidFill>
              <a:uFillTx/>
              <a:latin typeface="Calibri"/>
            </a:endParaRPr>
          </a:p>
        </p:txBody>
      </p:sp>
      <p:sp>
        <p:nvSpPr>
          <p:cNvPr id="36"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spcBef>
                <a:spcPts val="1417"/>
              </a:spcBef>
              <a:buNone/>
            </a:pPr>
            <a:endParaRPr lang="it-IT" sz="3200" b="0" u="none" strike="noStrike">
              <a:solidFill>
                <a:schemeClr val="dk1"/>
              </a:solidFill>
              <a:uFillTx/>
              <a:latin typeface="Calibri"/>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E472D891-D891-498C-895C-3CA90D0190D4}" type="slidenum">
              <a:t>‹N›</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nfronto">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lstStyle/>
          <a:p>
            <a:r>
              <a:t>Footer</a:t>
            </a:r>
          </a:p>
        </p:txBody>
      </p:sp>
      <p:sp>
        <p:nvSpPr>
          <p:cNvPr id="3" name="PlaceHolder 2"/>
          <p:cNvSpPr>
            <a:spLocks noGrp="1"/>
          </p:cNvSpPr>
          <p:nvPr>
            <p:ph type="sldNum" idx="21"/>
          </p:nvPr>
        </p:nvSpPr>
        <p:spPr/>
        <p:txBody>
          <a:bodyPr/>
          <a:lstStyle/>
          <a:p>
            <a:fld id="{C831C4C8-762B-48B8-BA7A-46B80FFEECEC}" type="slidenum">
              <a:t>‹N›</a:t>
            </a:fld>
            <a:endParaRPr/>
          </a:p>
        </p:txBody>
      </p:sp>
      <p:sp>
        <p:nvSpPr>
          <p:cNvPr id="4" name="PlaceHolder 3"/>
          <p:cNvSpPr>
            <a:spLocks noGrp="1"/>
          </p:cNvSpPr>
          <p:nvPr>
            <p:ph type="dt" idx="19"/>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49" name="PlaceHolder 1"/>
          <p:cNvSpPr>
            <a:spLocks noGrp="1"/>
          </p:cNvSpPr>
          <p:nvPr>
            <p:ph type="title"/>
          </p:nvPr>
        </p:nvSpPr>
        <p:spPr>
          <a:xfrm>
            <a:off x="685800" y="2130480"/>
            <a:ext cx="7772040" cy="1469520"/>
          </a:xfrm>
          <a:prstGeom prst="rect">
            <a:avLst/>
          </a:prstGeom>
          <a:noFill/>
          <a:ln w="0">
            <a:noFill/>
          </a:ln>
        </p:spPr>
        <p:txBody>
          <a:bodyPr lIns="0" tIns="0" rIns="0" bIns="0" anchor="ctr">
            <a:noAutofit/>
          </a:bodyPr>
          <a:lstStyle/>
          <a:p>
            <a:pPr indent="0">
              <a:buNone/>
            </a:pPr>
            <a:endParaRPr lang="it-IT" sz="1800" b="0" u="none" strike="noStrike">
              <a:solidFill>
                <a:schemeClr val="dk1"/>
              </a:solidFill>
              <a:uFillTx/>
              <a:latin typeface="Calibri"/>
            </a:endParaRPr>
          </a:p>
        </p:txBody>
      </p:sp>
      <p:sp>
        <p:nvSpPr>
          <p:cNvPr id="3" name="PlaceHolder 2"/>
          <p:cNvSpPr>
            <a:spLocks noGrp="1"/>
          </p:cNvSpPr>
          <p:nvPr>
            <p:ph type="ftr" idx="23"/>
          </p:nvPr>
        </p:nvSpPr>
        <p:spPr/>
        <p:txBody>
          <a:bodyPr/>
          <a:lstStyle/>
          <a:p>
            <a:r>
              <a:t>Footer</a:t>
            </a:r>
          </a:p>
        </p:txBody>
      </p:sp>
      <p:sp>
        <p:nvSpPr>
          <p:cNvPr id="4" name="PlaceHolder 3"/>
          <p:cNvSpPr>
            <a:spLocks noGrp="1"/>
          </p:cNvSpPr>
          <p:nvPr>
            <p:ph type="sldNum" idx="24"/>
          </p:nvPr>
        </p:nvSpPr>
        <p:spPr/>
        <p:txBody>
          <a:bodyPr/>
          <a:lstStyle/>
          <a:p>
            <a:fld id="{724E1947-2173-4F3D-AEFD-B143D64D8FB0}" type="slidenum">
              <a:t>‹N›</a:t>
            </a:fld>
            <a:endParaRPr/>
          </a:p>
        </p:txBody>
      </p:sp>
      <p:sp>
        <p:nvSpPr>
          <p:cNvPr id="5" name="PlaceHolder 4"/>
          <p:cNvSpPr>
            <a:spLocks noGrp="1"/>
          </p:cNvSpPr>
          <p:nvPr>
            <p:ph type="dt" idx="22"/>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EC3A2C61-C5EB-426D-B7A2-33A49DC33267}" type="slidenum">
              <a:t>‹N›</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lstStyle/>
          <a:p>
            <a:pPr indent="0" algn="ctr" defTabSz="914400">
              <a:lnSpc>
                <a:spcPct val="100000"/>
              </a:lnSpc>
              <a:buNone/>
            </a:pPr>
            <a:r>
              <a:rPr lang="it-IT" sz="4400" b="0" u="none" strike="noStrike">
                <a:solidFill>
                  <a:schemeClr val="dk1"/>
                </a:solidFill>
                <a:uFillTx/>
                <a:latin typeface="Calibri"/>
              </a:rPr>
              <a:t>Fare clic per modificare lo stile del titolo</a:t>
            </a:r>
          </a:p>
        </p:txBody>
      </p:sp>
      <p:sp>
        <p:nvSpPr>
          <p:cNvPr id="5" name="PlaceHolder 2"/>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&lt;data/ora&gt;</a:t>
            </a:r>
            <a:endParaRPr lang="it-IT" sz="1200" b="0" u="none" strike="noStrike">
              <a:solidFill>
                <a:srgbClr val="000000"/>
              </a:solidFill>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&lt;piè di pagina&gt;</a:t>
            </a: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687B018B-A98B-48E1-9025-2A6A6773772F}"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2880"/>
            <a:ext cx="3007800" cy="1161720"/>
          </a:xfrm>
          <a:prstGeom prst="rect">
            <a:avLst/>
          </a:prstGeom>
          <a:noFill/>
          <a:ln w="0">
            <a:noFill/>
          </a:ln>
        </p:spPr>
        <p:txBody>
          <a:bodyPr lIns="91440" tIns="45720" rIns="91440" bIns="45720" anchor="b">
            <a:noAutofit/>
          </a:bodyPr>
          <a:lstStyle/>
          <a:p>
            <a:pPr indent="0" defTabSz="914400">
              <a:lnSpc>
                <a:spcPct val="100000"/>
              </a:lnSpc>
              <a:buNone/>
            </a:pPr>
            <a:r>
              <a:rPr lang="it-IT" sz="2000" b="1" u="none" strike="noStrike">
                <a:solidFill>
                  <a:schemeClr val="dk1"/>
                </a:solidFill>
                <a:uFillTx/>
                <a:latin typeface="Calibri"/>
              </a:rPr>
              <a:t>Fare clic per modificare lo stile del titolo</a:t>
            </a:r>
            <a:endParaRPr lang="it-IT" sz="2000" b="0" u="none" strike="noStrike">
              <a:solidFill>
                <a:schemeClr val="dk1"/>
              </a:solidFill>
              <a:uFillTx/>
              <a:latin typeface="Calibri"/>
            </a:endParaRPr>
          </a:p>
        </p:txBody>
      </p:sp>
      <p:sp>
        <p:nvSpPr>
          <p:cNvPr id="54" name="PlaceHolder 2"/>
          <p:cNvSpPr>
            <a:spLocks noGrp="1"/>
          </p:cNvSpPr>
          <p:nvPr>
            <p:ph type="body"/>
          </p:nvPr>
        </p:nvSpPr>
        <p:spPr>
          <a:xfrm>
            <a:off x="3575160" y="272880"/>
            <a:ext cx="5111280" cy="585288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it-IT" sz="3200" b="0" u="none" strike="noStrike">
                <a:solidFill>
                  <a:schemeClr val="dk1"/>
                </a:solidFill>
                <a:uFillTx/>
                <a:latin typeface="Calibri"/>
              </a:rPr>
              <a:t>Fare clic per modificare stili del testo dello schema</a:t>
            </a:r>
          </a:p>
          <a:p>
            <a:pPr marL="743040" lvl="1" indent="-285840" defTabSz="914400">
              <a:lnSpc>
                <a:spcPct val="100000"/>
              </a:lnSpc>
              <a:spcBef>
                <a:spcPts val="561"/>
              </a:spcBef>
              <a:buClr>
                <a:srgbClr val="000000"/>
              </a:buClr>
              <a:buFont typeface="Arial"/>
              <a:buChar char="–"/>
            </a:pPr>
            <a:r>
              <a:rPr lang="it-IT" sz="2800" b="0" u="none" strike="noStrike">
                <a:solidFill>
                  <a:schemeClr val="dk1"/>
                </a:solidFill>
                <a:uFillTx/>
                <a:latin typeface="Calibri"/>
              </a:rPr>
              <a:t>Secondo livello</a:t>
            </a:r>
          </a:p>
          <a:p>
            <a:pPr marL="1143000" lvl="2" indent="-22860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Terzo livello</a:t>
            </a:r>
          </a:p>
          <a:p>
            <a:pPr marL="1600200" lvl="3"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Quarto livello</a:t>
            </a:r>
          </a:p>
          <a:p>
            <a:pPr marL="2057400" lvl="4"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Quinto livello</a:t>
            </a:r>
          </a:p>
        </p:txBody>
      </p:sp>
      <p:sp>
        <p:nvSpPr>
          <p:cNvPr id="55" name="PlaceHolder 3"/>
          <p:cNvSpPr>
            <a:spLocks noGrp="1"/>
          </p:cNvSpPr>
          <p:nvPr>
            <p:ph type="body"/>
          </p:nvPr>
        </p:nvSpPr>
        <p:spPr>
          <a:xfrm>
            <a:off x="457200" y="1434960"/>
            <a:ext cx="3007800" cy="46908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it-IT" sz="1400" b="0" u="none" strike="noStrike">
                <a:solidFill>
                  <a:schemeClr val="dk1"/>
                </a:solidFill>
                <a:uFillTx/>
                <a:latin typeface="Calibri"/>
              </a:rPr>
              <a:t>Fare clic per modificare stili del testo dello schema</a:t>
            </a:r>
          </a:p>
        </p:txBody>
      </p:sp>
      <p:sp>
        <p:nvSpPr>
          <p:cNvPr id="56" name="PlaceHolder 4"/>
          <p:cNvSpPr>
            <a:spLocks noGrp="1"/>
          </p:cNvSpPr>
          <p:nvPr>
            <p:ph type="dt" idx="28"/>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57" name="PlaceHolder 5"/>
          <p:cNvSpPr>
            <a:spLocks noGrp="1"/>
          </p:cNvSpPr>
          <p:nvPr>
            <p:ph type="ftr" idx="29"/>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58" name="PlaceHolder 6"/>
          <p:cNvSpPr>
            <a:spLocks noGrp="1"/>
          </p:cNvSpPr>
          <p:nvPr>
            <p:ph type="sldNum" idx="30"/>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A744B7FD-2C22-4424-A922-FDF8AE853AC3}"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59" name="PlaceHolder 1"/>
          <p:cNvSpPr>
            <a:spLocks noGrp="1"/>
          </p:cNvSpPr>
          <p:nvPr>
            <p:ph type="title"/>
          </p:nvPr>
        </p:nvSpPr>
        <p:spPr>
          <a:xfrm>
            <a:off x="1792440" y="4800600"/>
            <a:ext cx="5486040" cy="566280"/>
          </a:xfrm>
          <a:prstGeom prst="rect">
            <a:avLst/>
          </a:prstGeom>
          <a:noFill/>
          <a:ln w="0">
            <a:noFill/>
          </a:ln>
        </p:spPr>
        <p:txBody>
          <a:bodyPr lIns="91440" tIns="45720" rIns="91440" bIns="45720" anchor="b">
            <a:noAutofit/>
          </a:bodyPr>
          <a:lstStyle/>
          <a:p>
            <a:pPr indent="0" defTabSz="914400">
              <a:lnSpc>
                <a:spcPct val="100000"/>
              </a:lnSpc>
              <a:buNone/>
            </a:pPr>
            <a:r>
              <a:rPr lang="it-IT" sz="2000" b="1" u="none" strike="noStrike">
                <a:solidFill>
                  <a:schemeClr val="dk1"/>
                </a:solidFill>
                <a:uFillTx/>
                <a:latin typeface="Calibri"/>
              </a:rPr>
              <a:t>Fare clic per modificare lo stile del titolo</a:t>
            </a:r>
            <a:endParaRPr lang="it-IT" sz="2000" b="0" u="none" strike="noStrike">
              <a:solidFill>
                <a:schemeClr val="dk1"/>
              </a:solidFill>
              <a:uFillTx/>
              <a:latin typeface="Calibri"/>
            </a:endParaRPr>
          </a:p>
        </p:txBody>
      </p:sp>
      <p:sp>
        <p:nvSpPr>
          <p:cNvPr id="60" name="PlaceHolder 2"/>
          <p:cNvSpPr>
            <a:spLocks noGrp="1"/>
          </p:cNvSpPr>
          <p:nvPr>
            <p:ph type="body"/>
          </p:nvPr>
        </p:nvSpPr>
        <p:spPr>
          <a:xfrm>
            <a:off x="1792440" y="612720"/>
            <a:ext cx="5486040" cy="411444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it-IT" sz="3200" b="0" u="none" strike="noStrike">
                <a:solidFill>
                  <a:schemeClr val="dk1"/>
                </a:solidFill>
                <a:uFillTx/>
                <a:latin typeface="Calibri"/>
              </a:rPr>
              <a:t>Fai clic per modificare il formato del testo della struttura</a:t>
            </a:r>
          </a:p>
          <a:p>
            <a:pPr marL="864000" lvl="1" indent="-324000">
              <a:spcBef>
                <a:spcPts val="1134"/>
              </a:spcBef>
              <a:buClr>
                <a:srgbClr val="000000"/>
              </a:buClr>
              <a:buSzPct val="75000"/>
              <a:buFont typeface="Symbol" charset="2"/>
              <a:buChar char=""/>
            </a:pPr>
            <a:r>
              <a:rPr lang="it-IT" sz="3200" b="0" u="none" strike="noStrike">
                <a:solidFill>
                  <a:schemeClr val="dk1"/>
                </a:solidFill>
                <a:uFillTx/>
                <a:latin typeface="Calibri"/>
              </a:rPr>
              <a:t>Secondo livello struttura</a:t>
            </a:r>
          </a:p>
          <a:p>
            <a:pPr marL="1296000" lvl="2" indent="-288000">
              <a:spcBef>
                <a:spcPts val="850"/>
              </a:spcBef>
              <a:buClr>
                <a:srgbClr val="000000"/>
              </a:buClr>
              <a:buSzPct val="45000"/>
              <a:buFont typeface="Wingdings" charset="2"/>
              <a:buChar char=""/>
            </a:pPr>
            <a:r>
              <a:rPr lang="it-IT" sz="3200" b="0" u="none" strike="noStrike">
                <a:solidFill>
                  <a:schemeClr val="dk1"/>
                </a:solidFill>
                <a:uFillTx/>
                <a:latin typeface="Calibri"/>
              </a:rPr>
              <a:t>Terzo livello struttura</a:t>
            </a:r>
          </a:p>
          <a:p>
            <a:pPr marL="1728000" lvl="3" indent="-216000">
              <a:spcBef>
                <a:spcPts val="567"/>
              </a:spcBef>
              <a:buClr>
                <a:srgbClr val="000000"/>
              </a:buClr>
              <a:buSzPct val="75000"/>
              <a:buFont typeface="Symbol" charset="2"/>
              <a:buChar char=""/>
            </a:pPr>
            <a:r>
              <a:rPr lang="it-IT" sz="3200" b="0" u="none" strike="noStrike">
                <a:solidFill>
                  <a:schemeClr val="dk1"/>
                </a:solidFill>
                <a:uFillTx/>
                <a:latin typeface="Calibri"/>
              </a:rPr>
              <a:t>Quarto livello struttura</a:t>
            </a:r>
          </a:p>
          <a:p>
            <a:pPr marL="2160000" lvl="4" indent="-216000">
              <a:spcBef>
                <a:spcPts val="283"/>
              </a:spcBef>
              <a:buClr>
                <a:srgbClr val="000000"/>
              </a:buClr>
              <a:buSzPct val="45000"/>
              <a:buFont typeface="Wingdings" charset="2"/>
              <a:buChar char=""/>
            </a:pPr>
            <a:r>
              <a:rPr lang="it-IT" sz="3200" b="0" u="none" strike="noStrike">
                <a:solidFill>
                  <a:schemeClr val="dk1"/>
                </a:solidFill>
                <a:uFillTx/>
                <a:latin typeface="Calibri"/>
              </a:rPr>
              <a:t>Quinto livello struttura</a:t>
            </a:r>
          </a:p>
          <a:p>
            <a:pPr marL="2592000" lvl="5" indent="-216000">
              <a:spcBef>
                <a:spcPts val="283"/>
              </a:spcBef>
              <a:buClr>
                <a:srgbClr val="000000"/>
              </a:buClr>
              <a:buSzPct val="45000"/>
              <a:buFont typeface="Wingdings" charset="2"/>
              <a:buChar char=""/>
            </a:pPr>
            <a:r>
              <a:rPr lang="it-IT" sz="3200" b="0" u="none" strike="noStrike">
                <a:solidFill>
                  <a:schemeClr val="dk1"/>
                </a:solidFill>
                <a:uFillTx/>
                <a:latin typeface="Calibri"/>
              </a:rPr>
              <a:t>Sesto livello struttura</a:t>
            </a:r>
          </a:p>
          <a:p>
            <a:pPr marL="3024000" lvl="6" indent="-216000">
              <a:spcBef>
                <a:spcPts val="283"/>
              </a:spcBef>
              <a:buClr>
                <a:srgbClr val="000000"/>
              </a:buClr>
              <a:buSzPct val="45000"/>
              <a:buFont typeface="Wingdings" charset="2"/>
              <a:buChar char=""/>
            </a:pPr>
            <a:r>
              <a:rPr lang="it-IT" sz="3200" b="0" u="none" strike="noStrike">
                <a:solidFill>
                  <a:schemeClr val="dk1"/>
                </a:solidFill>
                <a:uFillTx/>
                <a:latin typeface="Calibri"/>
              </a:rPr>
              <a:t>Settimo livello struttura</a:t>
            </a:r>
          </a:p>
        </p:txBody>
      </p:sp>
      <p:sp>
        <p:nvSpPr>
          <p:cNvPr id="61" name="PlaceHolder 3"/>
          <p:cNvSpPr>
            <a:spLocks noGrp="1"/>
          </p:cNvSpPr>
          <p:nvPr>
            <p:ph type="body"/>
          </p:nvPr>
        </p:nvSpPr>
        <p:spPr>
          <a:xfrm>
            <a:off x="1792440" y="5367240"/>
            <a:ext cx="5486040" cy="8046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it-IT" sz="1400" b="0" u="none" strike="noStrike">
                <a:solidFill>
                  <a:schemeClr val="dk1"/>
                </a:solidFill>
                <a:uFillTx/>
                <a:latin typeface="Calibri"/>
              </a:rPr>
              <a:t>Fare clic per modificare stili del testo dello schema</a:t>
            </a:r>
          </a:p>
        </p:txBody>
      </p:sp>
      <p:sp>
        <p:nvSpPr>
          <p:cNvPr id="62" name="PlaceHolder 4"/>
          <p:cNvSpPr>
            <a:spLocks noGrp="1"/>
          </p:cNvSpPr>
          <p:nvPr>
            <p:ph type="dt" idx="3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63" name="PlaceHolder 5"/>
          <p:cNvSpPr>
            <a:spLocks noGrp="1"/>
          </p:cNvSpPr>
          <p:nvPr>
            <p:ph type="ftr" idx="3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64" name="PlaceHolder 6"/>
          <p:cNvSpPr>
            <a:spLocks noGrp="1"/>
          </p:cNvSpPr>
          <p:nvPr>
            <p:ph type="sldNum" idx="3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FBF23224-87E7-4A0A-A89E-8EEC6B5DE242}"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it-IT" sz="4400" b="0" u="none" strike="noStrike">
                <a:solidFill>
                  <a:schemeClr val="dk1"/>
                </a:solidFill>
                <a:uFillTx/>
                <a:latin typeface="Calibri"/>
              </a:rPr>
              <a:t>Fare clic per modificare lo stile del titolo</a:t>
            </a:r>
          </a:p>
        </p:txBody>
      </p:sp>
      <p:sp>
        <p:nvSpPr>
          <p:cNvPr id="7" name="PlaceHolder 2"/>
          <p:cNvSpPr>
            <a:spLocks noGrp="1"/>
          </p:cNvSpPr>
          <p:nvPr>
            <p:ph type="body"/>
          </p:nvPr>
        </p:nvSpPr>
        <p:spPr>
          <a:xfrm>
            <a:off x="457200" y="1600200"/>
            <a:ext cx="8229240" cy="452556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it-IT" sz="3200" b="0" u="none" strike="noStrike">
                <a:solidFill>
                  <a:schemeClr val="dk1"/>
                </a:solidFill>
                <a:uFillTx/>
                <a:latin typeface="Calibri"/>
              </a:rPr>
              <a:t>Fare clic per modificare stili del testo dello schema</a:t>
            </a:r>
          </a:p>
          <a:p>
            <a:pPr marL="743040" lvl="1" indent="-285840" defTabSz="914400">
              <a:lnSpc>
                <a:spcPct val="100000"/>
              </a:lnSpc>
              <a:spcBef>
                <a:spcPts val="561"/>
              </a:spcBef>
              <a:buClr>
                <a:srgbClr val="000000"/>
              </a:buClr>
              <a:buFont typeface="Arial"/>
              <a:buChar char="–"/>
            </a:pPr>
            <a:r>
              <a:rPr lang="it-IT" sz="2800" b="0" u="none" strike="noStrike">
                <a:solidFill>
                  <a:schemeClr val="dk1"/>
                </a:solidFill>
                <a:uFillTx/>
                <a:latin typeface="Calibri"/>
              </a:rPr>
              <a:t>Secondo livello</a:t>
            </a:r>
          </a:p>
          <a:p>
            <a:pPr marL="1143000" lvl="2" indent="-22860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Terzo livello</a:t>
            </a:r>
          </a:p>
          <a:p>
            <a:pPr marL="1600200" lvl="3"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Quarto livello</a:t>
            </a:r>
          </a:p>
          <a:p>
            <a:pPr marL="2057400" lvl="4"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Quinto livello</a:t>
            </a:r>
          </a:p>
        </p:txBody>
      </p:sp>
      <p:sp>
        <p:nvSpPr>
          <p:cNvPr id="8" name="PlaceHolder 3"/>
          <p:cNvSpPr>
            <a:spLocks noGrp="1"/>
          </p:cNvSpPr>
          <p:nvPr>
            <p:ph type="dt" idx="4"/>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9" name="PlaceHolder 4"/>
          <p:cNvSpPr>
            <a:spLocks noGrp="1"/>
          </p:cNvSpPr>
          <p:nvPr>
            <p:ph type="ftr" idx="5"/>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10" name="PlaceHolder 5"/>
          <p:cNvSpPr>
            <a:spLocks noGrp="1"/>
          </p:cNvSpPr>
          <p:nvPr>
            <p:ph type="sldNum" idx="6"/>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C54BEEA8-963F-4875-BEB5-31E3A8E5514A}"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6629400" y="274680"/>
            <a:ext cx="2057040" cy="5851080"/>
          </a:xfrm>
          <a:prstGeom prst="rect">
            <a:avLst/>
          </a:prstGeom>
          <a:noFill/>
          <a:ln w="0">
            <a:noFill/>
          </a:ln>
        </p:spPr>
        <p:txBody>
          <a:bodyPr vert="eaVert" lIns="91440" tIns="45720" rIns="91440" bIns="45720" anchor="ctr">
            <a:noAutofit/>
          </a:bodyPr>
          <a:lstStyle/>
          <a:p>
            <a:pPr indent="0" algn="ctr" defTabSz="914400">
              <a:lnSpc>
                <a:spcPct val="100000"/>
              </a:lnSpc>
              <a:buNone/>
            </a:pPr>
            <a:r>
              <a:rPr lang="it-IT" sz="4400" b="0" u="none" strike="noStrike">
                <a:solidFill>
                  <a:schemeClr val="dk1"/>
                </a:solidFill>
                <a:uFillTx/>
                <a:latin typeface="Calibri"/>
              </a:rPr>
              <a:t>Fare clic per modificare lo stile del titolo</a:t>
            </a:r>
          </a:p>
        </p:txBody>
      </p:sp>
      <p:sp>
        <p:nvSpPr>
          <p:cNvPr id="12" name="PlaceHolder 2"/>
          <p:cNvSpPr>
            <a:spLocks noGrp="1"/>
          </p:cNvSpPr>
          <p:nvPr>
            <p:ph type="body"/>
          </p:nvPr>
        </p:nvSpPr>
        <p:spPr>
          <a:xfrm>
            <a:off x="457200" y="274680"/>
            <a:ext cx="6019560" cy="585108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it-IT" sz="3200" b="0" u="none" strike="noStrike">
                <a:solidFill>
                  <a:schemeClr val="dk1"/>
                </a:solidFill>
                <a:uFillTx/>
                <a:latin typeface="Calibri"/>
              </a:rPr>
              <a:t>Fare clic per modificare stili del testo dello schema</a:t>
            </a:r>
          </a:p>
          <a:p>
            <a:pPr marL="743040" lvl="1" indent="-285840" defTabSz="914400">
              <a:lnSpc>
                <a:spcPct val="100000"/>
              </a:lnSpc>
              <a:spcBef>
                <a:spcPts val="561"/>
              </a:spcBef>
              <a:buClr>
                <a:srgbClr val="000000"/>
              </a:buClr>
              <a:buFont typeface="Arial"/>
              <a:buChar char="–"/>
            </a:pPr>
            <a:r>
              <a:rPr lang="it-IT" sz="2800" b="0" u="none" strike="noStrike">
                <a:solidFill>
                  <a:schemeClr val="dk1"/>
                </a:solidFill>
                <a:uFillTx/>
                <a:latin typeface="Calibri"/>
              </a:rPr>
              <a:t>Secondo livello</a:t>
            </a:r>
          </a:p>
          <a:p>
            <a:pPr marL="1143000" lvl="2" indent="-22860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Terzo livello</a:t>
            </a:r>
          </a:p>
          <a:p>
            <a:pPr marL="1600200" lvl="3"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Quarto livello</a:t>
            </a:r>
          </a:p>
          <a:p>
            <a:pPr marL="2057400" lvl="4"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Quinto livello</a:t>
            </a:r>
          </a:p>
        </p:txBody>
      </p:sp>
      <p:sp>
        <p:nvSpPr>
          <p:cNvPr id="13" name="PlaceHolder 3"/>
          <p:cNvSpPr>
            <a:spLocks noGrp="1"/>
          </p:cNvSpPr>
          <p:nvPr>
            <p:ph type="dt" idx="7"/>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14" name="PlaceHolder 4"/>
          <p:cNvSpPr>
            <a:spLocks noGrp="1"/>
          </p:cNvSpPr>
          <p:nvPr>
            <p:ph type="ftr" idx="8"/>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15" name="PlaceHolder 5"/>
          <p:cNvSpPr>
            <a:spLocks noGrp="1"/>
          </p:cNvSpPr>
          <p:nvPr>
            <p:ph type="sldNum" idx="9"/>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F02CF479-0F40-4E06-90EC-DF6C8C9313FE}"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it-IT" sz="4400" b="0" u="none" strike="noStrike">
                <a:solidFill>
                  <a:schemeClr val="dk1"/>
                </a:solidFill>
                <a:uFillTx/>
                <a:latin typeface="Calibri"/>
              </a:rPr>
              <a:t>Fare clic per modificare lo stile del titolo</a:t>
            </a:r>
          </a:p>
        </p:txBody>
      </p:sp>
      <p:sp>
        <p:nvSpPr>
          <p:cNvPr id="17"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it-IT" sz="3200" b="0" u="none" strike="noStrike">
                <a:solidFill>
                  <a:schemeClr val="dk1"/>
                </a:solidFill>
                <a:uFillTx/>
                <a:latin typeface="Calibri"/>
              </a:rPr>
              <a:t>Fare clic per modificare stili del testo dello schema</a:t>
            </a:r>
          </a:p>
          <a:p>
            <a:pPr marL="743040" lvl="1" indent="-285840" defTabSz="914400">
              <a:lnSpc>
                <a:spcPct val="100000"/>
              </a:lnSpc>
              <a:spcBef>
                <a:spcPts val="561"/>
              </a:spcBef>
              <a:buClr>
                <a:srgbClr val="000000"/>
              </a:buClr>
              <a:buFont typeface="Arial"/>
              <a:buChar char="–"/>
            </a:pPr>
            <a:r>
              <a:rPr lang="it-IT" sz="2800" b="0" u="none" strike="noStrike">
                <a:solidFill>
                  <a:schemeClr val="dk1"/>
                </a:solidFill>
                <a:uFillTx/>
                <a:latin typeface="Calibri"/>
              </a:rPr>
              <a:t>Secondo livello</a:t>
            </a:r>
          </a:p>
          <a:p>
            <a:pPr marL="1143000" lvl="2" indent="-22860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Terzo livello</a:t>
            </a:r>
          </a:p>
          <a:p>
            <a:pPr marL="1600200" lvl="3"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Quarto livello</a:t>
            </a:r>
          </a:p>
          <a:p>
            <a:pPr marL="2057400" lvl="4"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Quinto livello</a:t>
            </a:r>
          </a:p>
        </p:txBody>
      </p:sp>
      <p:sp>
        <p:nvSpPr>
          <p:cNvPr id="18" name="PlaceHolder 3"/>
          <p:cNvSpPr>
            <a:spLocks noGrp="1"/>
          </p:cNvSpPr>
          <p:nvPr>
            <p:ph type="dt" idx="10"/>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19" name="PlaceHolder 4"/>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20" name="PlaceHolder 5"/>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56F0CF37-92E6-4784-B14B-5F4E38CF1A34}"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3" name="PlaceHolder 1"/>
          <p:cNvSpPr>
            <a:spLocks noGrp="1"/>
          </p:cNvSpPr>
          <p:nvPr>
            <p:ph type="title"/>
          </p:nvPr>
        </p:nvSpPr>
        <p:spPr>
          <a:xfrm>
            <a:off x="722160" y="4406760"/>
            <a:ext cx="7772040" cy="1361880"/>
          </a:xfrm>
          <a:prstGeom prst="rect">
            <a:avLst/>
          </a:prstGeom>
          <a:noFill/>
          <a:ln w="0">
            <a:noFill/>
          </a:ln>
        </p:spPr>
        <p:txBody>
          <a:bodyPr lIns="91440" tIns="45720" rIns="91440" bIns="45720" anchor="t">
            <a:noAutofit/>
          </a:bodyPr>
          <a:lstStyle/>
          <a:p>
            <a:pPr indent="0" defTabSz="914400">
              <a:lnSpc>
                <a:spcPct val="100000"/>
              </a:lnSpc>
              <a:buNone/>
            </a:pPr>
            <a:r>
              <a:rPr lang="it-IT" sz="4000" b="1" u="none" strike="noStrike" cap="all">
                <a:solidFill>
                  <a:schemeClr val="dk1"/>
                </a:solidFill>
                <a:uFillTx/>
                <a:latin typeface="Calibri"/>
              </a:rPr>
              <a:t>Fare clic per modificare lo stile del titolo</a:t>
            </a:r>
            <a:endParaRPr lang="it-IT" sz="4000" b="0" u="none" strike="noStrike">
              <a:solidFill>
                <a:schemeClr val="dk1"/>
              </a:solidFill>
              <a:uFillTx/>
              <a:latin typeface="Calibri"/>
            </a:endParaRPr>
          </a:p>
        </p:txBody>
      </p:sp>
      <p:sp>
        <p:nvSpPr>
          <p:cNvPr id="24" name="PlaceHolder 2"/>
          <p:cNvSpPr>
            <a:spLocks noGrp="1"/>
          </p:cNvSpPr>
          <p:nvPr>
            <p:ph type="body"/>
          </p:nvPr>
        </p:nvSpPr>
        <p:spPr>
          <a:xfrm>
            <a:off x="722160" y="2906640"/>
            <a:ext cx="7772040" cy="1499760"/>
          </a:xfrm>
          <a:prstGeom prst="rect">
            <a:avLst/>
          </a:prstGeom>
          <a:noFill/>
          <a:ln w="0">
            <a:noFill/>
          </a:ln>
        </p:spPr>
        <p:txBody>
          <a:bodyPr lIns="91440" tIns="45720" rIns="91440" bIns="45720" anchor="b">
            <a:noAutofit/>
          </a:bodyPr>
          <a:lstStyle/>
          <a:p>
            <a:pPr indent="0" defTabSz="914400">
              <a:lnSpc>
                <a:spcPct val="100000"/>
              </a:lnSpc>
              <a:spcBef>
                <a:spcPts val="400"/>
              </a:spcBef>
              <a:buNone/>
              <a:tabLst>
                <a:tab pos="0" algn="l"/>
              </a:tabLst>
            </a:pPr>
            <a:r>
              <a:rPr lang="it-IT" sz="2000" b="0" u="none" strike="noStrike">
                <a:solidFill>
                  <a:schemeClr val="dk1">
                    <a:tint val="75000"/>
                  </a:schemeClr>
                </a:solidFill>
                <a:uFillTx/>
                <a:latin typeface="Calibri"/>
              </a:rPr>
              <a:t>Fare clic per modificare stili del testo dello schema</a:t>
            </a:r>
            <a:endParaRPr lang="it-IT" sz="2000" b="0" u="none" strike="noStrike">
              <a:solidFill>
                <a:schemeClr val="dk1"/>
              </a:solidFill>
              <a:uFillTx/>
              <a:latin typeface="Calibri"/>
            </a:endParaRPr>
          </a:p>
        </p:txBody>
      </p:sp>
      <p:sp>
        <p:nvSpPr>
          <p:cNvPr id="25" name="PlaceHolder 3"/>
          <p:cNvSpPr>
            <a:spLocks noGrp="1"/>
          </p:cNvSpPr>
          <p:nvPr>
            <p:ph type="dt" idx="13"/>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26" name="PlaceHolder 4"/>
          <p:cNvSpPr>
            <a:spLocks noGrp="1"/>
          </p:cNvSpPr>
          <p:nvPr>
            <p:ph type="ftr" idx="14"/>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27" name="PlaceHolder 5"/>
          <p:cNvSpPr>
            <a:spLocks noGrp="1"/>
          </p:cNvSpPr>
          <p:nvPr>
            <p:ph type="sldNum" idx="15"/>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F460475A-00A4-409D-8BFB-990B466E65CD}"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it-IT" sz="4400" b="0" u="none" strike="noStrike">
                <a:solidFill>
                  <a:schemeClr val="dk1"/>
                </a:solidFill>
                <a:uFillTx/>
                <a:latin typeface="Calibri"/>
              </a:rPr>
              <a:t>Fare clic per modificare lo stile del titolo</a:t>
            </a:r>
          </a:p>
        </p:txBody>
      </p:sp>
      <p:sp>
        <p:nvSpPr>
          <p:cNvPr id="29" name="PlaceHolder 2"/>
          <p:cNvSpPr>
            <a:spLocks noGrp="1"/>
          </p:cNvSpPr>
          <p:nvPr>
            <p:ph type="body"/>
          </p:nvPr>
        </p:nvSpPr>
        <p:spPr>
          <a:xfrm>
            <a:off x="45720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it-IT" sz="2800" b="0" u="none" strike="noStrike">
                <a:solidFill>
                  <a:schemeClr val="dk1"/>
                </a:solidFill>
                <a:uFillTx/>
                <a:latin typeface="Calibri"/>
              </a:rPr>
              <a:t>Fare clic per modificare stili del testo dello schema</a:t>
            </a:r>
          </a:p>
          <a:p>
            <a:pPr marL="743040" lvl="1" indent="-28584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Secondo livello</a:t>
            </a:r>
          </a:p>
          <a:p>
            <a:pPr marL="1143000" lvl="2"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Terzo livello</a:t>
            </a:r>
          </a:p>
          <a:p>
            <a:pPr marL="1600200" lvl="3" indent="-228600" defTabSz="914400">
              <a:lnSpc>
                <a:spcPct val="100000"/>
              </a:lnSpc>
              <a:spcBef>
                <a:spcPts val="360"/>
              </a:spcBef>
              <a:buClr>
                <a:srgbClr val="000000"/>
              </a:buClr>
              <a:buFont typeface="Arial"/>
              <a:buChar char="–"/>
            </a:pPr>
            <a:r>
              <a:rPr lang="it-IT" sz="1800" b="0" u="none" strike="noStrike">
                <a:solidFill>
                  <a:schemeClr val="dk1"/>
                </a:solidFill>
                <a:uFillTx/>
                <a:latin typeface="Calibri"/>
              </a:rPr>
              <a:t>Quarto livello</a:t>
            </a:r>
          </a:p>
          <a:p>
            <a:pPr marL="2057400" lvl="4" indent="-228600" defTabSz="914400">
              <a:lnSpc>
                <a:spcPct val="100000"/>
              </a:lnSpc>
              <a:spcBef>
                <a:spcPts val="360"/>
              </a:spcBef>
              <a:buClr>
                <a:srgbClr val="000000"/>
              </a:buClr>
              <a:buFont typeface="Arial"/>
              <a:buChar char="»"/>
            </a:pPr>
            <a:r>
              <a:rPr lang="it-IT" sz="1800" b="0" u="none" strike="noStrike">
                <a:solidFill>
                  <a:schemeClr val="dk1"/>
                </a:solidFill>
                <a:uFillTx/>
                <a:latin typeface="Calibri"/>
              </a:rPr>
              <a:t>Quinto livello</a:t>
            </a:r>
          </a:p>
        </p:txBody>
      </p:sp>
      <p:sp>
        <p:nvSpPr>
          <p:cNvPr id="30" name="PlaceHolder 3"/>
          <p:cNvSpPr>
            <a:spLocks noGrp="1"/>
          </p:cNvSpPr>
          <p:nvPr>
            <p:ph type="body"/>
          </p:nvPr>
        </p:nvSpPr>
        <p:spPr>
          <a:xfrm>
            <a:off x="464832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it-IT" sz="2800" b="0" u="none" strike="noStrike">
                <a:solidFill>
                  <a:schemeClr val="dk1"/>
                </a:solidFill>
                <a:uFillTx/>
                <a:latin typeface="Calibri"/>
              </a:rPr>
              <a:t>Fare clic per modificare stili del testo dello schema</a:t>
            </a:r>
          </a:p>
          <a:p>
            <a:pPr marL="743040" lvl="1" indent="-28584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Secondo livello</a:t>
            </a:r>
          </a:p>
          <a:p>
            <a:pPr marL="1143000" lvl="2" indent="-22860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Terzo livello</a:t>
            </a:r>
          </a:p>
          <a:p>
            <a:pPr marL="1600200" lvl="3" indent="-228600" defTabSz="914400">
              <a:lnSpc>
                <a:spcPct val="100000"/>
              </a:lnSpc>
              <a:spcBef>
                <a:spcPts val="360"/>
              </a:spcBef>
              <a:buClr>
                <a:srgbClr val="000000"/>
              </a:buClr>
              <a:buFont typeface="Arial"/>
              <a:buChar char="–"/>
            </a:pPr>
            <a:r>
              <a:rPr lang="it-IT" sz="1800" b="0" u="none" strike="noStrike">
                <a:solidFill>
                  <a:schemeClr val="dk1"/>
                </a:solidFill>
                <a:uFillTx/>
                <a:latin typeface="Calibri"/>
              </a:rPr>
              <a:t>Quarto livello</a:t>
            </a:r>
          </a:p>
          <a:p>
            <a:pPr marL="2057400" lvl="4" indent="-228600" defTabSz="914400">
              <a:lnSpc>
                <a:spcPct val="100000"/>
              </a:lnSpc>
              <a:spcBef>
                <a:spcPts val="360"/>
              </a:spcBef>
              <a:buClr>
                <a:srgbClr val="000000"/>
              </a:buClr>
              <a:buFont typeface="Arial"/>
              <a:buChar char="»"/>
            </a:pPr>
            <a:r>
              <a:rPr lang="it-IT" sz="1800" b="0" u="none" strike="noStrike">
                <a:solidFill>
                  <a:schemeClr val="dk1"/>
                </a:solidFill>
                <a:uFillTx/>
                <a:latin typeface="Calibri"/>
              </a:rPr>
              <a:t>Quinto livello</a:t>
            </a:r>
          </a:p>
        </p:txBody>
      </p:sp>
      <p:sp>
        <p:nvSpPr>
          <p:cNvPr id="31" name="PlaceHolder 4"/>
          <p:cNvSpPr>
            <a:spLocks noGrp="1"/>
          </p:cNvSpPr>
          <p:nvPr>
            <p:ph type="dt" idx="16"/>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32" name="PlaceHolder 5"/>
          <p:cNvSpPr>
            <a:spLocks noGrp="1"/>
          </p:cNvSpPr>
          <p:nvPr>
            <p:ph type="ftr" idx="17"/>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33" name="PlaceHolder 6"/>
          <p:cNvSpPr>
            <a:spLocks noGrp="1"/>
          </p:cNvSpPr>
          <p:nvPr>
            <p:ph type="sldNum" idx="18"/>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05169495-97DA-40EE-95F7-8C2E36AEB49C}"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it-IT" sz="4400" b="0" u="none" strike="noStrike">
                <a:solidFill>
                  <a:schemeClr val="dk1"/>
                </a:solidFill>
                <a:uFillTx/>
                <a:latin typeface="Calibri"/>
              </a:rPr>
              <a:t>Fare clic per modificare lo stile del titolo</a:t>
            </a:r>
          </a:p>
        </p:txBody>
      </p:sp>
      <p:sp>
        <p:nvSpPr>
          <p:cNvPr id="38" name="PlaceHolder 2"/>
          <p:cNvSpPr>
            <a:spLocks noGrp="1"/>
          </p:cNvSpPr>
          <p:nvPr>
            <p:ph type="body"/>
          </p:nvPr>
        </p:nvSpPr>
        <p:spPr>
          <a:xfrm>
            <a:off x="457200" y="1535040"/>
            <a:ext cx="403992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it-IT" sz="2400" b="1" u="none" strike="noStrike">
                <a:solidFill>
                  <a:schemeClr val="dk1"/>
                </a:solidFill>
                <a:uFillTx/>
                <a:latin typeface="Calibri"/>
              </a:rPr>
              <a:t>Fare clic per modificare stili del testo dello schema</a:t>
            </a:r>
            <a:endParaRPr lang="it-IT" sz="2400" b="0" u="none" strike="noStrike">
              <a:solidFill>
                <a:schemeClr val="dk1"/>
              </a:solidFill>
              <a:uFillTx/>
              <a:latin typeface="Calibri"/>
            </a:endParaRPr>
          </a:p>
        </p:txBody>
      </p:sp>
      <p:sp>
        <p:nvSpPr>
          <p:cNvPr id="39" name="PlaceHolder 3"/>
          <p:cNvSpPr>
            <a:spLocks noGrp="1"/>
          </p:cNvSpPr>
          <p:nvPr>
            <p:ph type="body"/>
          </p:nvPr>
        </p:nvSpPr>
        <p:spPr>
          <a:xfrm>
            <a:off x="457200" y="2174760"/>
            <a:ext cx="403992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Fare clic per modificare stili del testo dello schema</a:t>
            </a:r>
          </a:p>
          <a:p>
            <a:pPr marL="743040" lvl="1" indent="-28584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Secondo livello</a:t>
            </a:r>
          </a:p>
          <a:p>
            <a:pPr marL="1143000" lvl="2" indent="-228600" defTabSz="914400">
              <a:lnSpc>
                <a:spcPct val="100000"/>
              </a:lnSpc>
              <a:spcBef>
                <a:spcPts val="360"/>
              </a:spcBef>
              <a:buClr>
                <a:srgbClr val="000000"/>
              </a:buClr>
              <a:buFont typeface="Arial"/>
              <a:buChar char="•"/>
            </a:pPr>
            <a:r>
              <a:rPr lang="it-IT" sz="1800" b="0" u="none" strike="noStrike">
                <a:solidFill>
                  <a:schemeClr val="dk1"/>
                </a:solidFill>
                <a:uFillTx/>
                <a:latin typeface="Calibri"/>
              </a:rPr>
              <a:t>Terzo livello</a:t>
            </a:r>
          </a:p>
          <a:p>
            <a:pPr marL="1600200" lvl="3" indent="-228600" defTabSz="914400">
              <a:lnSpc>
                <a:spcPct val="100000"/>
              </a:lnSpc>
              <a:spcBef>
                <a:spcPts val="320"/>
              </a:spcBef>
              <a:buClr>
                <a:srgbClr val="000000"/>
              </a:buClr>
              <a:buFont typeface="Arial"/>
              <a:buChar char="–"/>
            </a:pPr>
            <a:r>
              <a:rPr lang="it-IT" sz="1600" b="0" u="none" strike="noStrike">
                <a:solidFill>
                  <a:schemeClr val="dk1"/>
                </a:solidFill>
                <a:uFillTx/>
                <a:latin typeface="Calibri"/>
              </a:rPr>
              <a:t>Quarto livello</a:t>
            </a:r>
          </a:p>
          <a:p>
            <a:pPr marL="2057400" lvl="4" indent="-228600" defTabSz="914400">
              <a:lnSpc>
                <a:spcPct val="100000"/>
              </a:lnSpc>
              <a:spcBef>
                <a:spcPts val="320"/>
              </a:spcBef>
              <a:buClr>
                <a:srgbClr val="000000"/>
              </a:buClr>
              <a:buFont typeface="Arial"/>
              <a:buChar char="»"/>
            </a:pPr>
            <a:r>
              <a:rPr lang="it-IT" sz="1600" b="0" u="none" strike="noStrike">
                <a:solidFill>
                  <a:schemeClr val="dk1"/>
                </a:solidFill>
                <a:uFillTx/>
                <a:latin typeface="Calibri"/>
              </a:rPr>
              <a:t>Quinto livello</a:t>
            </a:r>
          </a:p>
        </p:txBody>
      </p:sp>
      <p:sp>
        <p:nvSpPr>
          <p:cNvPr id="40" name="PlaceHolder 4"/>
          <p:cNvSpPr>
            <a:spLocks noGrp="1"/>
          </p:cNvSpPr>
          <p:nvPr>
            <p:ph type="body"/>
          </p:nvPr>
        </p:nvSpPr>
        <p:spPr>
          <a:xfrm>
            <a:off x="4645080" y="1535040"/>
            <a:ext cx="404136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it-IT" sz="2400" b="1" u="none" strike="noStrike">
                <a:solidFill>
                  <a:schemeClr val="dk1"/>
                </a:solidFill>
                <a:uFillTx/>
                <a:latin typeface="Calibri"/>
              </a:rPr>
              <a:t>Fare clic per modificare stili del testo dello schema</a:t>
            </a:r>
            <a:endParaRPr lang="it-IT" sz="2400" b="0" u="none" strike="noStrike">
              <a:solidFill>
                <a:schemeClr val="dk1"/>
              </a:solidFill>
              <a:uFillTx/>
              <a:latin typeface="Calibri"/>
            </a:endParaRPr>
          </a:p>
        </p:txBody>
      </p:sp>
      <p:sp>
        <p:nvSpPr>
          <p:cNvPr id="41" name="PlaceHolder 5"/>
          <p:cNvSpPr>
            <a:spLocks noGrp="1"/>
          </p:cNvSpPr>
          <p:nvPr>
            <p:ph type="body"/>
          </p:nvPr>
        </p:nvSpPr>
        <p:spPr>
          <a:xfrm>
            <a:off x="4645080" y="2174760"/>
            <a:ext cx="404136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it-IT" sz="2400" b="0" u="none" strike="noStrike">
                <a:solidFill>
                  <a:schemeClr val="dk1"/>
                </a:solidFill>
                <a:uFillTx/>
                <a:latin typeface="Calibri"/>
              </a:rPr>
              <a:t>Fare clic per modificare stili del testo dello schema</a:t>
            </a:r>
          </a:p>
          <a:p>
            <a:pPr marL="743040" lvl="1" indent="-285840" defTabSz="914400">
              <a:lnSpc>
                <a:spcPct val="100000"/>
              </a:lnSpc>
              <a:spcBef>
                <a:spcPts val="400"/>
              </a:spcBef>
              <a:buClr>
                <a:srgbClr val="000000"/>
              </a:buClr>
              <a:buFont typeface="Arial"/>
              <a:buChar char="–"/>
            </a:pPr>
            <a:r>
              <a:rPr lang="it-IT" sz="2000" b="0" u="none" strike="noStrike">
                <a:solidFill>
                  <a:schemeClr val="dk1"/>
                </a:solidFill>
                <a:uFillTx/>
                <a:latin typeface="Calibri"/>
              </a:rPr>
              <a:t>Secondo livello</a:t>
            </a:r>
          </a:p>
          <a:p>
            <a:pPr marL="1143000" lvl="2" indent="-228600" defTabSz="914400">
              <a:lnSpc>
                <a:spcPct val="100000"/>
              </a:lnSpc>
              <a:spcBef>
                <a:spcPts val="360"/>
              </a:spcBef>
              <a:buClr>
                <a:srgbClr val="000000"/>
              </a:buClr>
              <a:buFont typeface="Arial"/>
              <a:buChar char="•"/>
            </a:pPr>
            <a:r>
              <a:rPr lang="it-IT" sz="1800" b="0" u="none" strike="noStrike">
                <a:solidFill>
                  <a:schemeClr val="dk1"/>
                </a:solidFill>
                <a:uFillTx/>
                <a:latin typeface="Calibri"/>
              </a:rPr>
              <a:t>Terzo livello</a:t>
            </a:r>
          </a:p>
          <a:p>
            <a:pPr marL="1600200" lvl="3" indent="-228600" defTabSz="914400">
              <a:lnSpc>
                <a:spcPct val="100000"/>
              </a:lnSpc>
              <a:spcBef>
                <a:spcPts val="320"/>
              </a:spcBef>
              <a:buClr>
                <a:srgbClr val="000000"/>
              </a:buClr>
              <a:buFont typeface="Arial"/>
              <a:buChar char="–"/>
            </a:pPr>
            <a:r>
              <a:rPr lang="it-IT" sz="1600" b="0" u="none" strike="noStrike">
                <a:solidFill>
                  <a:schemeClr val="dk1"/>
                </a:solidFill>
                <a:uFillTx/>
                <a:latin typeface="Calibri"/>
              </a:rPr>
              <a:t>Quarto livello</a:t>
            </a:r>
          </a:p>
          <a:p>
            <a:pPr marL="2057400" lvl="4" indent="-228600" defTabSz="914400">
              <a:lnSpc>
                <a:spcPct val="100000"/>
              </a:lnSpc>
              <a:spcBef>
                <a:spcPts val="320"/>
              </a:spcBef>
              <a:buClr>
                <a:srgbClr val="000000"/>
              </a:buClr>
              <a:buFont typeface="Arial"/>
              <a:buChar char="»"/>
            </a:pPr>
            <a:r>
              <a:rPr lang="it-IT" sz="1600" b="0" u="none" strike="noStrike">
                <a:solidFill>
                  <a:schemeClr val="dk1"/>
                </a:solidFill>
                <a:uFillTx/>
                <a:latin typeface="Calibri"/>
              </a:rPr>
              <a:t>Quinto livello</a:t>
            </a:r>
          </a:p>
        </p:txBody>
      </p:sp>
      <p:sp>
        <p:nvSpPr>
          <p:cNvPr id="42" name="PlaceHolder 6"/>
          <p:cNvSpPr>
            <a:spLocks noGrp="1"/>
          </p:cNvSpPr>
          <p:nvPr>
            <p:ph type="dt" idx="19"/>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43" name="PlaceHolder 7"/>
          <p:cNvSpPr>
            <a:spLocks noGrp="1"/>
          </p:cNvSpPr>
          <p:nvPr>
            <p:ph type="ftr" idx="20"/>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44" name="PlaceHolder 8"/>
          <p:cNvSpPr>
            <a:spLocks noGrp="1"/>
          </p:cNvSpPr>
          <p:nvPr>
            <p:ph type="sldNum" idx="21"/>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5847BF43-AD48-4E16-8C04-4AF1121EBE19}"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it-IT" sz="4400" b="0" u="none" strike="noStrike">
                <a:solidFill>
                  <a:schemeClr val="dk1"/>
                </a:solidFill>
                <a:uFillTx/>
                <a:latin typeface="Calibri"/>
              </a:rPr>
              <a:t>Fare clic per modificare lo stile del titolo</a:t>
            </a:r>
          </a:p>
        </p:txBody>
      </p:sp>
      <p:sp>
        <p:nvSpPr>
          <p:cNvPr id="46" name="PlaceHolder 2"/>
          <p:cNvSpPr>
            <a:spLocks noGrp="1"/>
          </p:cNvSpPr>
          <p:nvPr>
            <p:ph type="dt" idx="22"/>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47" name="PlaceHolder 3"/>
          <p:cNvSpPr>
            <a:spLocks noGrp="1"/>
          </p:cNvSpPr>
          <p:nvPr>
            <p:ph type="ftr" idx="23"/>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48" name="PlaceHolder 4"/>
          <p:cNvSpPr>
            <a:spLocks noGrp="1"/>
          </p:cNvSpPr>
          <p:nvPr>
            <p:ph type="sldNum" idx="24"/>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0813B36E-3F99-4197-8E94-5A9FE791BFD6}"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50" name="PlaceHolder 1"/>
          <p:cNvSpPr>
            <a:spLocks noGrp="1"/>
          </p:cNvSpPr>
          <p:nvPr>
            <p:ph type="dt" idx="25"/>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it-IT" sz="1200" b="0" u="none" strike="noStrike">
                <a:solidFill>
                  <a:schemeClr val="dk1">
                    <a:tint val="75000"/>
                  </a:schemeClr>
                </a:solidFill>
                <a:uFillTx/>
                <a:latin typeface="Calibri"/>
              </a:defRPr>
            </a:lvl1pPr>
          </a:lstStyle>
          <a:p>
            <a:pPr indent="0" defTabSz="914400">
              <a:lnSpc>
                <a:spcPct val="100000"/>
              </a:lnSpc>
              <a:buNone/>
            </a:pPr>
            <a:r>
              <a:rPr lang="it-IT" sz="1200" b="0" u="none" strike="noStrike">
                <a:solidFill>
                  <a:schemeClr val="dk1">
                    <a:tint val="75000"/>
                  </a:schemeClr>
                </a:solidFill>
                <a:uFillTx/>
                <a:latin typeface="Calibri"/>
              </a:rPr>
              <a:t> </a:t>
            </a:r>
            <a:endParaRPr lang="it-IT" sz="1200" b="0" u="none" strike="noStrike">
              <a:solidFill>
                <a:srgbClr val="000000"/>
              </a:solidFill>
              <a:uFillTx/>
              <a:latin typeface="Times New Roman"/>
            </a:endParaRPr>
          </a:p>
        </p:txBody>
      </p:sp>
      <p:sp>
        <p:nvSpPr>
          <p:cNvPr id="51" name="PlaceHolder 2"/>
          <p:cNvSpPr>
            <a:spLocks noGrp="1"/>
          </p:cNvSpPr>
          <p:nvPr>
            <p:ph type="ftr" idx="26"/>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it-IT" sz="1400" b="0" u="none" strike="noStrike">
                <a:solidFill>
                  <a:srgbClr val="000000"/>
                </a:solidFill>
                <a:uFillTx/>
                <a:latin typeface="Times New Roman"/>
              </a:defRPr>
            </a:lvl1pPr>
          </a:lstStyle>
          <a:p>
            <a:pPr indent="0" algn="ctr">
              <a:buNone/>
            </a:pPr>
            <a:r>
              <a:rPr lang="it-IT" sz="1400" b="0" u="none" strike="noStrike">
                <a:solidFill>
                  <a:srgbClr val="000000"/>
                </a:solidFill>
                <a:uFillTx/>
                <a:latin typeface="Times New Roman"/>
              </a:rPr>
              <a:t> </a:t>
            </a:r>
          </a:p>
        </p:txBody>
      </p:sp>
      <p:sp>
        <p:nvSpPr>
          <p:cNvPr id="52" name="PlaceHolder 3"/>
          <p:cNvSpPr>
            <a:spLocks noGrp="1"/>
          </p:cNvSpPr>
          <p:nvPr>
            <p:ph type="sldNum" idx="27"/>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7B2FAF02-FD8F-45B2-AAD4-7D40F2CAD343}" type="slidenum">
              <a:rPr lang="it-IT" sz="1200" b="0" u="none" strike="noStrike">
                <a:solidFill>
                  <a:schemeClr val="dk1">
                    <a:tint val="75000"/>
                  </a:schemeClr>
                </a:solidFill>
                <a:uFillTx/>
                <a:latin typeface="Calibri"/>
              </a:rPr>
              <a:t>‹N›</a:t>
            </a:fld>
            <a:endParaRPr lang="it-IT" sz="12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hyperlink" Target="https://www.google.com/imgres?q=logo%20apiqa&amp;imgurl=https%3A%2F%2Fwww.apiqa.it%2Fcontent%2Fuploads%2F2020%2F09%2FLogo_Apiqa_Piccolo_Retina-1.png&amp;imgrefurl=https%3A%2F%2Fwww.apiqa.it%2F&amp;docid=7qHpsc-TNpb_FM&amp;tbnid=auamIS8VAuvgOM&amp;vet=12ahUKEwiLoKqUh-mNAxW19LsIHc7kIyIQM3oECBoQAA..i&amp;w=512&amp;h=512&amp;hcb=2&amp;ved=2ahUKEwiLoKqUh-mNAxW19LsIHc7kIyIQM3oECBoQAA"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71" name="CasellaDiTesto 1"/>
          <p:cNvSpPr/>
          <p:nvPr/>
        </p:nvSpPr>
        <p:spPr>
          <a:xfrm>
            <a:off x="2195640" y="1628640"/>
            <a:ext cx="184320" cy="36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endParaRPr lang="it-IT" sz="1800" b="0" u="none" strike="noStrike">
              <a:solidFill>
                <a:schemeClr val="dk1"/>
              </a:solidFill>
              <a:uFillTx/>
              <a:latin typeface="Calibri"/>
            </a:endParaRPr>
          </a:p>
        </p:txBody>
      </p:sp>
      <p:sp>
        <p:nvSpPr>
          <p:cNvPr id="72" name="Titolo 1"/>
          <p:cNvSpPr/>
          <p:nvPr/>
        </p:nvSpPr>
        <p:spPr>
          <a:xfrm>
            <a:off x="1187640" y="4500360"/>
            <a:ext cx="7272360" cy="791640"/>
          </a:xfrm>
          <a:prstGeom prst="rect">
            <a:avLst/>
          </a:prstGeom>
          <a:noFill/>
          <a:ln w="0">
            <a:noFill/>
          </a:ln>
          <a:effectLst>
            <a:glow rad="1283040">
              <a:srgbClr val="4F81BD">
                <a:alpha val="26000"/>
              </a:srgbClr>
            </a:glow>
          </a:effectLst>
        </p:spPr>
        <p:style>
          <a:lnRef idx="0">
            <a:scrgbClr r="0" g="0" b="0"/>
          </a:lnRef>
          <a:fillRef idx="0">
            <a:scrgbClr r="0" g="0" b="0"/>
          </a:fillRef>
          <a:effectRef idx="0">
            <a:scrgbClr r="0" g="0" b="0"/>
          </a:effectRef>
          <a:fontRef idx="minor"/>
        </p:style>
        <p:txBody>
          <a:bodyPr anchor="b">
            <a:noAutofit/>
          </a:bodyPr>
          <a:lstStyle/>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endParaRPr lang="it-IT" sz="2800" b="0" u="none" strike="noStrike">
              <a:solidFill>
                <a:srgbClr val="000000"/>
              </a:solidFill>
              <a:uFillTx/>
              <a:latin typeface="Arial"/>
            </a:endParaRPr>
          </a:p>
          <a:p>
            <a:pPr algn="ctr" defTabSz="914400">
              <a:lnSpc>
                <a:spcPct val="89000"/>
              </a:lnSpc>
            </a:pPr>
            <a:r>
              <a:rPr lang="it-IT" sz="2800" b="1" u="none" strike="noStrike" spc="-99">
                <a:solidFill>
                  <a:schemeClr val="dk1"/>
                </a:solidFill>
                <a:uFillTx/>
                <a:latin typeface="Times New Roman"/>
                <a:ea typeface="Times New Roman"/>
              </a:rPr>
              <a:t>Qualità della vita lavorativa: </a:t>
            </a:r>
            <a:endParaRPr lang="it-IT" sz="2800" b="0" u="none" strike="noStrike">
              <a:solidFill>
                <a:srgbClr val="000000"/>
              </a:solidFill>
              <a:uFillTx/>
              <a:latin typeface="Arial"/>
            </a:endParaRPr>
          </a:p>
          <a:p>
            <a:pPr algn="ctr" defTabSz="914400">
              <a:lnSpc>
                <a:spcPct val="89000"/>
              </a:lnSpc>
            </a:pPr>
            <a:r>
              <a:rPr lang="it-IT" sz="2400" b="1" u="none" strike="noStrike" spc="-99">
                <a:solidFill>
                  <a:schemeClr val="dk1"/>
                </a:solidFill>
                <a:uFillTx/>
                <a:latin typeface="Times New Roman"/>
                <a:ea typeface="Times New Roman"/>
              </a:rPr>
              <a:t> </a:t>
            </a:r>
            <a:endParaRPr lang="it-IT" sz="2400" b="0" u="none" strike="noStrike">
              <a:solidFill>
                <a:srgbClr val="000000"/>
              </a:solidFill>
              <a:uFillTx/>
              <a:latin typeface="Arial"/>
            </a:endParaRPr>
          </a:p>
          <a:p>
            <a:pPr algn="ctr" defTabSz="914400">
              <a:lnSpc>
                <a:spcPct val="89000"/>
              </a:lnSpc>
            </a:pPr>
            <a:r>
              <a:rPr lang="it-IT" sz="2400" b="1" u="none" strike="noStrike" spc="-99">
                <a:solidFill>
                  <a:schemeClr val="dk1"/>
                </a:solidFill>
                <a:uFillTx/>
                <a:latin typeface="Times New Roman"/>
                <a:ea typeface="Times New Roman"/>
              </a:rPr>
              <a:t>Eristress e conciliazione vita-lavoro</a:t>
            </a:r>
            <a:endParaRPr lang="it-IT" sz="2400" b="0" u="none" strike="noStrike">
              <a:solidFill>
                <a:srgbClr val="000000"/>
              </a:solidFill>
              <a:uFillTx/>
              <a:latin typeface="Arial"/>
            </a:endParaRPr>
          </a:p>
          <a:p>
            <a:pPr algn="ctr" defTabSz="914400">
              <a:lnSpc>
                <a:spcPct val="89000"/>
              </a:lnSpc>
            </a:pPr>
            <a:endParaRPr lang="it-IT" sz="2400" b="0" u="none" strike="noStrike">
              <a:solidFill>
                <a:srgbClr val="000000"/>
              </a:solidFill>
              <a:uFillTx/>
              <a:latin typeface="Arial"/>
            </a:endParaRPr>
          </a:p>
          <a:p>
            <a:pPr algn="ctr" defTabSz="914400">
              <a:lnSpc>
                <a:spcPct val="89000"/>
              </a:lnSpc>
            </a:pPr>
            <a:r>
              <a:rPr lang="it-IT" sz="2400" b="1" u="none" strike="noStrike" spc="-99">
                <a:solidFill>
                  <a:schemeClr val="dk2"/>
                </a:solidFill>
                <a:uFillTx/>
                <a:latin typeface="Times New Roman"/>
                <a:ea typeface="Times New Roman"/>
              </a:rPr>
              <a:t> </a:t>
            </a:r>
            <a:endParaRPr lang="it-IT" sz="2400" b="0" u="none" strike="noStrike">
              <a:solidFill>
                <a:srgbClr val="000000"/>
              </a:solidFill>
              <a:uFillTx/>
              <a:latin typeface="Arial"/>
            </a:endParaRPr>
          </a:p>
          <a:p>
            <a:pPr algn="ctr" defTabSz="914400">
              <a:lnSpc>
                <a:spcPct val="89000"/>
              </a:lnSpc>
            </a:pPr>
            <a:r>
              <a:rPr lang="it-IT" sz="2400" b="1" u="none" strike="noStrike" cap="small" spc="-99">
                <a:solidFill>
                  <a:schemeClr val="dk1"/>
                </a:solidFill>
                <a:uFillTx/>
                <a:latin typeface="Times New Roman"/>
                <a:ea typeface="Times New Roman"/>
              </a:rPr>
              <a:t>Apiqa – Alte professionalità della Cgil</a:t>
            </a:r>
            <a:endParaRPr lang="it-IT" sz="2400" b="0" u="none" strike="noStrike">
              <a:solidFill>
                <a:srgbClr val="000000"/>
              </a:solidFill>
              <a:uFillTx/>
              <a:latin typeface="Arial"/>
            </a:endParaRPr>
          </a:p>
          <a:p>
            <a:pPr algn="ctr" defTabSz="914400">
              <a:lnSpc>
                <a:spcPct val="89000"/>
              </a:lnSpc>
            </a:pPr>
            <a:br>
              <a:rPr sz="2400"/>
            </a:br>
            <a:endParaRPr lang="it-IT" sz="2400" b="0" u="none" strike="noStrike">
              <a:solidFill>
                <a:srgbClr val="000000"/>
              </a:solidFill>
              <a:uFillTx/>
              <a:latin typeface="Arial"/>
            </a:endParaRPr>
          </a:p>
          <a:p>
            <a:pPr algn="ctr" defTabSz="914400">
              <a:lnSpc>
                <a:spcPct val="89000"/>
              </a:lnSpc>
            </a:pPr>
            <a:endParaRPr lang="it-IT" sz="3200" b="0" u="none" strike="noStrike">
              <a:solidFill>
                <a:srgbClr val="000000"/>
              </a:solidFill>
              <a:uFillTx/>
              <a:latin typeface="Arial"/>
            </a:endParaRPr>
          </a:p>
        </p:txBody>
      </p:sp>
      <p:sp>
        <p:nvSpPr>
          <p:cNvPr id="73" name="Sottotitolo 2"/>
          <p:cNvSpPr/>
          <p:nvPr/>
        </p:nvSpPr>
        <p:spPr>
          <a:xfrm>
            <a:off x="2051640" y="4356000"/>
            <a:ext cx="6264360" cy="93564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just" defTabSz="914400">
              <a:lnSpc>
                <a:spcPct val="100000"/>
              </a:lnSpc>
              <a:spcBef>
                <a:spcPts val="400"/>
              </a:spcBef>
              <a:tabLst>
                <a:tab pos="0" algn="l"/>
              </a:tabLst>
            </a:pPr>
            <a:endParaRPr lang="it-IT" sz="2000" b="1" u="none" strike="noStrike">
              <a:solidFill>
                <a:schemeClr val="dk1"/>
              </a:solidFill>
              <a:uFillTx/>
              <a:latin typeface="Cambria"/>
            </a:endParaRPr>
          </a:p>
        </p:txBody>
      </p:sp>
      <p:sp>
        <p:nvSpPr>
          <p:cNvPr id="74" name="Rettangolo 5"/>
          <p:cNvSpPr/>
          <p:nvPr/>
        </p:nvSpPr>
        <p:spPr>
          <a:xfrm>
            <a:off x="3276000" y="620640"/>
            <a:ext cx="56163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it-IT" sz="2000" b="1" u="none" strike="noStrike">
                <a:solidFill>
                  <a:schemeClr val="lt1">
                    <a:lumMod val="95000"/>
                  </a:schemeClr>
                </a:solidFill>
                <a:uFillTx/>
                <a:latin typeface="Calibri"/>
              </a:rPr>
              <a:t>                     Napoli – Direttivo nazionale APIQA</a:t>
            </a:r>
            <a:endParaRPr lang="it-IT" sz="2000" b="0" u="none" strike="noStrike">
              <a:solidFill>
                <a:srgbClr val="000000"/>
              </a:solidFill>
              <a:uFillTx/>
              <a:latin typeface="Arial"/>
            </a:endParaRPr>
          </a:p>
          <a:p>
            <a:pPr defTabSz="914400">
              <a:lnSpc>
                <a:spcPct val="100000"/>
              </a:lnSpc>
            </a:pPr>
            <a:r>
              <a:rPr lang="it-IT" sz="2000" b="1" u="none" strike="noStrike">
                <a:solidFill>
                  <a:schemeClr val="dk1"/>
                </a:solidFill>
                <a:uFillTx/>
                <a:latin typeface="Calibri"/>
              </a:rPr>
              <a:t>	</a:t>
            </a:r>
            <a:endParaRPr lang="it-IT" sz="2000" b="0" u="none" strike="noStrike">
              <a:solidFill>
                <a:srgbClr val="000000"/>
              </a:solidFill>
              <a:uFillTx/>
              <a:latin typeface="Arial"/>
            </a:endParaRPr>
          </a:p>
          <a:p>
            <a:pPr defTabSz="914400">
              <a:lnSpc>
                <a:spcPct val="100000"/>
              </a:lnSpc>
            </a:pPr>
            <a:r>
              <a:rPr lang="it-IT" sz="2000" b="1" u="none" strike="noStrike">
                <a:solidFill>
                  <a:schemeClr val="lt1">
                    <a:lumMod val="95000"/>
                  </a:schemeClr>
                </a:solidFill>
                <a:uFillTx/>
                <a:latin typeface="Calibri"/>
              </a:rPr>
              <a:t>		</a:t>
            </a:r>
            <a:endParaRPr lang="it-IT" sz="2000" b="0" u="none" strike="noStrike">
              <a:solidFill>
                <a:srgbClr val="000000"/>
              </a:solidFill>
              <a:uFillTx/>
              <a:latin typeface="Arial"/>
            </a:endParaRPr>
          </a:p>
          <a:p>
            <a:pPr defTabSz="914400">
              <a:lnSpc>
                <a:spcPct val="100000"/>
              </a:lnSpc>
            </a:pPr>
            <a:r>
              <a:rPr lang="it-IT" sz="2000" b="1" u="none" strike="noStrike">
                <a:solidFill>
                  <a:schemeClr val="lt1">
                    <a:lumMod val="95000"/>
                  </a:schemeClr>
                </a:solidFill>
                <a:uFillTx/>
                <a:latin typeface="Calibri"/>
              </a:rPr>
              <a:t>	     30 giugno 2025</a:t>
            </a:r>
            <a:endParaRPr lang="it-IT" sz="2000" b="0" u="none" strike="noStrike">
              <a:solidFill>
                <a:srgbClr val="000000"/>
              </a:solidFill>
              <a:uFillTx/>
              <a:latin typeface="Arial"/>
            </a:endParaRPr>
          </a:p>
        </p:txBody>
      </p:sp>
      <p:pic>
        <p:nvPicPr>
          <p:cNvPr id="75" name="Picture 2" descr="Home - Apiqa">
            <a:hlinkClick r:id="rId4"/>
          </p:cNvPr>
          <p:cNvPicPr/>
          <p:nvPr/>
        </p:nvPicPr>
        <p:blipFill>
          <a:blip r:embed="rId5">
            <a:alphaModFix amt="83000"/>
          </a:blip>
          <a:stretch/>
        </p:blipFill>
        <p:spPr>
          <a:xfrm>
            <a:off x="251640" y="20880"/>
            <a:ext cx="2304000" cy="2232000"/>
          </a:xfrm>
          <a:prstGeom prst="rect">
            <a:avLst/>
          </a:prstGeom>
          <a:noFill/>
          <a:ln w="0">
            <a:noFill/>
          </a:ln>
          <a:effectLst>
            <a:reflection blurRad="451344" stA="68000" endPos="42000" dist="415554" dir="5400000" sy="-100000" algn="bl" rotWithShape="0"/>
            <a:softEdge rad="571320"/>
          </a:effectLst>
        </p:spPr>
      </p:pic>
      <p:sp>
        <p:nvSpPr>
          <p:cNvPr id="76" name="CasellaDiTesto 6"/>
          <p:cNvSpPr/>
          <p:nvPr/>
        </p:nvSpPr>
        <p:spPr>
          <a:xfrm>
            <a:off x="821880" y="5464080"/>
            <a:ext cx="7638120" cy="1004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it-IT" sz="1400" b="0" u="none" strike="noStrike">
                <a:solidFill>
                  <a:schemeClr val="dk1"/>
                </a:solidFill>
                <a:uFillTx/>
                <a:latin typeface="Calibri"/>
              </a:rPr>
              <a:t>Avv</a:t>
            </a:r>
            <a:r>
              <a:rPr lang="it-IT" sz="1400" b="1" u="none" strike="noStrike">
                <a:solidFill>
                  <a:schemeClr val="dk1"/>
                </a:solidFill>
                <a:uFillTx/>
                <a:latin typeface="Calibri"/>
              </a:rPr>
              <a:t>. Annalisa Rosiello, </a:t>
            </a:r>
            <a:r>
              <a:rPr lang="it-IT" sz="1400" b="0" u="none" strike="noStrike">
                <a:solidFill>
                  <a:schemeClr val="dk1"/>
                </a:solidFill>
                <a:uFillTx/>
                <a:latin typeface="Calibri"/>
              </a:rPr>
              <a:t>Giuslavorista, già Consigliera di Fiducia del Politecnico di Milano, legale di riferimento della Camera del lavoro di Milano sulle materie delle disfunzioni lavorative e delle discriminazioni</a:t>
            </a:r>
            <a:endParaRPr lang="it-IT" sz="1400" b="0" u="none" strike="noStrike">
              <a:solidFill>
                <a:srgbClr val="000000"/>
              </a:solidFill>
              <a:uFillTx/>
              <a:latin typeface="Arial"/>
            </a:endParaRPr>
          </a:p>
          <a:p>
            <a:pPr defTabSz="914400">
              <a:lnSpc>
                <a:spcPct val="100000"/>
              </a:lnSpc>
            </a:pPr>
            <a:endParaRPr lang="it-IT" sz="1800" b="0" u="none" strike="noStrike">
              <a:solidFill>
                <a:srgbClr val="000000"/>
              </a:solidFill>
              <a:uFillTx/>
              <a:latin typeface="Arial"/>
            </a:endParaRPr>
          </a:p>
        </p:txBody>
      </p:sp>
      <p:sp>
        <p:nvSpPr>
          <p:cNvPr id="2" name="PlaceHolder 1"/>
          <p:cNvSpPr>
            <a:spLocks noGrp="1"/>
          </p:cNvSpPr>
          <p:nvPr>
            <p:ph type="sldNum" idx="12"/>
          </p:nvPr>
        </p:nvSpPr>
        <p:spPr/>
        <p:txBody>
          <a:bodyPr/>
          <a:lstStyle/>
          <a:p>
            <a:fld id="{BB6816B6-6374-4FEC-B5AE-3283D56C4F3B}" type="slidenum">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p>
            <a:pPr indent="0" algn="ctr" defTabSz="914400">
              <a:lnSpc>
                <a:spcPct val="100000"/>
              </a:lnSpc>
              <a:buNone/>
            </a:pPr>
            <a:br>
              <a:rPr sz="2400"/>
            </a:br>
            <a:r>
              <a:rPr lang="it-IT" sz="2400" b="1" u="none" strike="noStrike">
                <a:solidFill>
                  <a:schemeClr val="dk1">
                    <a:lumMod val="65000"/>
                    <a:lumOff val="35000"/>
                  </a:schemeClr>
                </a:solidFill>
                <a:uFillTx/>
                <a:latin typeface="Times New Roman"/>
                <a:ea typeface="DengXian"/>
              </a:rPr>
              <a:t>Ancoraggio normativo Eristress</a:t>
            </a:r>
            <a:endParaRPr lang="it-IT" sz="2400" b="0" u="none" strike="noStrike">
              <a:solidFill>
                <a:schemeClr val="dk1"/>
              </a:solidFill>
              <a:uFillTx/>
              <a:latin typeface="Calibri"/>
            </a:endParaRPr>
          </a:p>
        </p:txBody>
      </p:sp>
      <p:sp>
        <p:nvSpPr>
          <p:cNvPr id="110" name="PlaceHolder 2"/>
          <p:cNvSpPr>
            <a:spLocks noGrp="1"/>
          </p:cNvSpPr>
          <p:nvPr>
            <p:ph/>
          </p:nvPr>
        </p:nvSpPr>
        <p:spPr>
          <a:xfrm>
            <a:off x="457200" y="1772640"/>
            <a:ext cx="8229240" cy="4353120"/>
          </a:xfrm>
          <a:prstGeom prst="rect">
            <a:avLst/>
          </a:prstGeom>
          <a:noFill/>
          <a:ln w="0">
            <a:noFill/>
          </a:ln>
        </p:spPr>
        <p:txBody>
          <a:bodyPr lIns="91440" tIns="45720" rIns="91440" bIns="45720" anchor="t">
            <a:normAutofit fontScale="77500" lnSpcReduction="19999"/>
          </a:bodyPr>
          <a:lstStyle/>
          <a:p>
            <a:pPr indent="0" algn="just" defTabSz="914400">
              <a:lnSpc>
                <a:spcPct val="100000"/>
              </a:lnSpc>
              <a:spcBef>
                <a:spcPts val="400"/>
              </a:spcBef>
              <a:buNone/>
              <a:tabLst>
                <a:tab pos="0" algn="l"/>
              </a:tabLst>
            </a:pPr>
            <a:br>
              <a:rPr sz="2000"/>
            </a:br>
            <a:r>
              <a:rPr lang="it-IT" sz="2000" b="0" u="none" strike="noStrike">
                <a:solidFill>
                  <a:schemeClr val="dk1">
                    <a:lumMod val="65000"/>
                    <a:lumOff val="35000"/>
                  </a:schemeClr>
                </a:solidFill>
                <a:uFillTx/>
                <a:latin typeface="Calibri"/>
                <a:ea typeface="DengXian"/>
              </a:rPr>
              <a:t>-     art. 2, 3, </a:t>
            </a:r>
            <a:r>
              <a:rPr lang="it-IT" sz="2000" b="1" u="none" strike="noStrike">
                <a:solidFill>
                  <a:schemeClr val="dk1">
                    <a:lumMod val="65000"/>
                    <a:lumOff val="35000"/>
                  </a:schemeClr>
                </a:solidFill>
                <a:uFillTx/>
                <a:latin typeface="Calibri"/>
                <a:ea typeface="DengXian"/>
              </a:rPr>
              <a:t>4, </a:t>
            </a:r>
            <a:r>
              <a:rPr lang="it-IT" sz="2000" b="0" u="none" strike="noStrike">
                <a:solidFill>
                  <a:schemeClr val="dk1">
                    <a:lumMod val="65000"/>
                    <a:lumOff val="35000"/>
                  </a:schemeClr>
                </a:solidFill>
                <a:uFillTx/>
                <a:latin typeface="Calibri"/>
                <a:ea typeface="DengXian"/>
              </a:rPr>
              <a:t>32, e 41, artt. 2086 2087 (in uno con studi sociologici, psicologici, economici, prassi UNI, ecc.) c.c., TU 81/2008</a:t>
            </a:r>
            <a:endParaRPr lang="it-IT" sz="2000" b="0" u="none" strike="noStrike">
              <a:solidFill>
                <a:schemeClr val="dk1"/>
              </a:solidFill>
              <a:uFillTx/>
              <a:latin typeface="Calibri"/>
            </a:endParaRPr>
          </a:p>
          <a:p>
            <a:pPr indent="0" algn="just" defTabSz="914400">
              <a:lnSpc>
                <a:spcPct val="100000"/>
              </a:lnSpc>
              <a:spcBef>
                <a:spcPts val="400"/>
              </a:spcBef>
              <a:buNone/>
              <a:tabLst>
                <a:tab pos="0" algn="l"/>
              </a:tabLst>
            </a:pPr>
            <a:endParaRPr lang="it-IT" sz="2000" b="0" u="none" strike="noStrike">
              <a:solidFill>
                <a:schemeClr val="dk1"/>
              </a:solidFill>
              <a:uFillTx/>
              <a:latin typeface="Calibri"/>
            </a:endParaRPr>
          </a:p>
          <a:p>
            <a:pPr marL="343080" indent="-343080" algn="just" defTabSz="914400">
              <a:lnSpc>
                <a:spcPct val="100000"/>
              </a:lnSpc>
              <a:spcBef>
                <a:spcPts val="400"/>
              </a:spcBef>
              <a:buClr>
                <a:srgbClr val="4F81BD"/>
              </a:buClr>
              <a:buFont typeface="Arial"/>
              <a:buChar char="-"/>
              <a:tabLst>
                <a:tab pos="0" algn="l"/>
              </a:tabLst>
            </a:pPr>
            <a:r>
              <a:rPr lang="it-IT" sz="2000" b="0" i="1" u="none" strike="noStrike">
                <a:solidFill>
                  <a:schemeClr val="dk1">
                    <a:lumMod val="65000"/>
                    <a:lumOff val="35000"/>
                  </a:schemeClr>
                </a:solidFill>
                <a:uFillTx/>
                <a:latin typeface="Calibri"/>
                <a:ea typeface="DengXian"/>
              </a:rPr>
              <a:t>Art. 26 comma 3ter TU 198/2006 che ingaggia tutti: datori di lavoro, </a:t>
            </a:r>
            <a:r>
              <a:rPr lang="it-IT" sz="2000" b="1" i="1" u="none" strike="noStrike">
                <a:solidFill>
                  <a:schemeClr val="dk1">
                    <a:lumMod val="65000"/>
                    <a:lumOff val="35000"/>
                  </a:schemeClr>
                </a:solidFill>
                <a:uFillTx/>
                <a:latin typeface="Calibri"/>
                <a:ea typeface="DengXian"/>
              </a:rPr>
              <a:t>sindacati</a:t>
            </a:r>
            <a:r>
              <a:rPr lang="it-IT" sz="2000" b="0" i="1" u="none" strike="noStrike">
                <a:solidFill>
                  <a:schemeClr val="dk1">
                    <a:lumMod val="65000"/>
                    <a:lumOff val="35000"/>
                  </a:schemeClr>
                </a:solidFill>
                <a:uFillTx/>
                <a:latin typeface="Calibri"/>
                <a:ea typeface="DengXian"/>
              </a:rPr>
              <a:t>, lavoratrici e lavoratori al mantenimento di un ambiente di lavoro in cui </a:t>
            </a:r>
            <a:r>
              <a:rPr lang="it-IT" sz="2000" b="1" i="1" u="none" strike="noStrike">
                <a:solidFill>
                  <a:schemeClr val="dk1">
                    <a:lumMod val="65000"/>
                    <a:lumOff val="35000"/>
                  </a:schemeClr>
                </a:solidFill>
                <a:uFillTx/>
                <a:latin typeface="Calibri"/>
                <a:ea typeface="DengXian"/>
              </a:rPr>
              <a:t>sia rispettata la dignità di ognuno </a:t>
            </a:r>
            <a:r>
              <a:rPr lang="it-IT" sz="2000" b="0" i="1" u="none" strike="noStrike">
                <a:solidFill>
                  <a:schemeClr val="dk1">
                    <a:lumMod val="65000"/>
                    <a:lumOff val="35000"/>
                  </a:schemeClr>
                </a:solidFill>
                <a:uFillTx/>
                <a:latin typeface="Calibri"/>
                <a:ea typeface="DengXian"/>
              </a:rPr>
              <a:t>e siano favorite le relazioni interpersonali basate su principi di eguaglianza e </a:t>
            </a:r>
            <a:r>
              <a:rPr lang="it-IT" sz="2000" b="1" i="1" u="none" strike="noStrike">
                <a:solidFill>
                  <a:schemeClr val="dk1">
                    <a:lumMod val="65000"/>
                    <a:lumOff val="35000"/>
                  </a:schemeClr>
                </a:solidFill>
                <a:uFillTx/>
                <a:latin typeface="Calibri"/>
                <a:ea typeface="DengXian"/>
              </a:rPr>
              <a:t>reciproca correttezza</a:t>
            </a:r>
            <a:endParaRPr lang="it-IT" sz="2000" b="0" u="none" strike="noStrike">
              <a:solidFill>
                <a:schemeClr val="dk1"/>
              </a:solidFill>
              <a:uFillTx/>
              <a:latin typeface="Calibri"/>
            </a:endParaRPr>
          </a:p>
          <a:p>
            <a:pPr indent="0" algn="just" defTabSz="914400">
              <a:lnSpc>
                <a:spcPct val="100000"/>
              </a:lnSpc>
              <a:spcBef>
                <a:spcPts val="400"/>
              </a:spcBef>
              <a:buNone/>
              <a:tabLst>
                <a:tab pos="0" algn="l"/>
              </a:tabLst>
            </a:pPr>
            <a:endParaRPr lang="it-IT" sz="2000" b="0" u="none" strike="noStrike">
              <a:solidFill>
                <a:schemeClr val="dk1"/>
              </a:solidFill>
              <a:uFillTx/>
              <a:latin typeface="Calibri"/>
            </a:endParaRPr>
          </a:p>
          <a:p>
            <a:pPr marL="343080" indent="-343080" algn="just" defTabSz="914400">
              <a:lnSpc>
                <a:spcPct val="100000"/>
              </a:lnSpc>
              <a:spcBef>
                <a:spcPts val="400"/>
              </a:spcBef>
              <a:buClr>
                <a:srgbClr val="4F81BD"/>
              </a:buClr>
              <a:buFont typeface="Arial"/>
              <a:buChar char="-"/>
              <a:tabLst>
                <a:tab pos="0" algn="l"/>
              </a:tabLst>
            </a:pPr>
            <a:r>
              <a:rPr lang="it-IT" sz="2000" b="0" i="1" u="none" strike="noStrike">
                <a:solidFill>
                  <a:schemeClr val="dk1">
                    <a:lumMod val="65000"/>
                    <a:lumOff val="35000"/>
                  </a:schemeClr>
                </a:solidFill>
                <a:uFillTx/>
                <a:latin typeface="Calibri"/>
                <a:ea typeface="DengXian"/>
              </a:rPr>
              <a:t>Convenzione ILO 2019 – che ha sottolineato «l’importanza  di una </a:t>
            </a:r>
            <a:r>
              <a:rPr lang="it-IT" sz="2000" b="1" i="1" u="none" strike="noStrike">
                <a:solidFill>
                  <a:schemeClr val="dk1">
                    <a:lumMod val="65000"/>
                    <a:lumOff val="35000"/>
                  </a:schemeClr>
                </a:solidFill>
                <a:uFillTx/>
                <a:latin typeface="Calibri"/>
                <a:ea typeface="DengXian"/>
              </a:rPr>
              <a:t>cultura</a:t>
            </a:r>
            <a:r>
              <a:rPr lang="it-IT" sz="2000" b="0" i="1" u="none" strike="noStrike">
                <a:solidFill>
                  <a:schemeClr val="dk1">
                    <a:lumMod val="65000"/>
                    <a:lumOff val="35000"/>
                  </a:schemeClr>
                </a:solidFill>
                <a:uFillTx/>
                <a:latin typeface="Calibri"/>
                <a:ea typeface="DengXian"/>
              </a:rPr>
              <a:t> del lavoro basata sul rispetto reciproco e sulla dignità dell’essere umani ai fini della prevenzione della violenza e delle molestie»</a:t>
            </a:r>
            <a:endParaRPr lang="it-IT" sz="2000" b="0" u="none" strike="noStrike">
              <a:solidFill>
                <a:schemeClr val="dk1"/>
              </a:solidFill>
              <a:uFillTx/>
              <a:latin typeface="Calibri"/>
            </a:endParaRPr>
          </a:p>
          <a:p>
            <a:pPr indent="0" algn="just" defTabSz="914400">
              <a:lnSpc>
                <a:spcPct val="100000"/>
              </a:lnSpc>
              <a:spcBef>
                <a:spcPts val="400"/>
              </a:spcBef>
              <a:buNone/>
              <a:tabLst>
                <a:tab pos="0" algn="l"/>
              </a:tabLst>
            </a:pPr>
            <a:endParaRPr lang="it-IT" sz="2000" b="0" u="none" strike="noStrike">
              <a:solidFill>
                <a:schemeClr val="dk1"/>
              </a:solidFill>
              <a:uFillTx/>
              <a:latin typeface="Calibri"/>
            </a:endParaRPr>
          </a:p>
          <a:p>
            <a:pPr marL="343080" indent="-343080" algn="just" defTabSz="914400">
              <a:lnSpc>
                <a:spcPct val="100000"/>
              </a:lnSpc>
              <a:spcBef>
                <a:spcPts val="400"/>
              </a:spcBef>
              <a:buClr>
                <a:srgbClr val="4F81BD"/>
              </a:buClr>
              <a:buFont typeface="Arial"/>
              <a:buChar char="-"/>
              <a:tabLst>
                <a:tab pos="0" algn="l"/>
              </a:tabLst>
            </a:pPr>
            <a:r>
              <a:rPr lang="it-IT" sz="2000" b="0" i="1" u="none" strike="noStrike">
                <a:solidFill>
                  <a:schemeClr val="dk1">
                    <a:lumMod val="65000"/>
                    <a:lumOff val="35000"/>
                  </a:schemeClr>
                </a:solidFill>
                <a:uFillTx/>
                <a:latin typeface="Calibri"/>
                <a:ea typeface="DengXian"/>
              </a:rPr>
              <a:t>Accordo Stato regioni contenuti minimi percorsi formativi in materia di salute e sicurezza aprile 2025</a:t>
            </a:r>
            <a:endParaRPr lang="it-IT" sz="2000" b="0" u="none" strike="noStrike">
              <a:solidFill>
                <a:schemeClr val="dk1"/>
              </a:solidFill>
              <a:uFillTx/>
              <a:latin typeface="Calibri"/>
            </a:endParaRPr>
          </a:p>
          <a:p>
            <a:pPr indent="0" algn="just" defTabSz="914400">
              <a:lnSpc>
                <a:spcPct val="100000"/>
              </a:lnSpc>
              <a:spcBef>
                <a:spcPts val="400"/>
              </a:spcBef>
              <a:buNone/>
              <a:tabLst>
                <a:tab pos="0" algn="l"/>
              </a:tabLst>
            </a:pPr>
            <a:endParaRPr lang="it-IT" sz="2000" b="0" u="none" strike="noStrike">
              <a:solidFill>
                <a:schemeClr val="dk1"/>
              </a:solidFill>
              <a:uFillTx/>
              <a:latin typeface="Calibri"/>
            </a:endParaRPr>
          </a:p>
          <a:p>
            <a:pPr marL="343080" indent="-343080" algn="just" defTabSz="914400">
              <a:lnSpc>
                <a:spcPct val="100000"/>
              </a:lnSpc>
              <a:spcBef>
                <a:spcPts val="400"/>
              </a:spcBef>
              <a:buClr>
                <a:srgbClr val="4F81BD"/>
              </a:buClr>
              <a:buFont typeface="Arial"/>
              <a:buChar char="-"/>
              <a:tabLst>
                <a:tab pos="0" algn="l"/>
              </a:tabLst>
            </a:pPr>
            <a:r>
              <a:rPr lang="it-IT" sz="2000" b="0" i="1" u="none" strike="noStrike">
                <a:solidFill>
                  <a:schemeClr val="dk1">
                    <a:lumMod val="65000"/>
                    <a:lumOff val="35000"/>
                  </a:schemeClr>
                </a:solidFill>
                <a:uFillTx/>
                <a:latin typeface="Calibri"/>
                <a:ea typeface="DengXian"/>
              </a:rPr>
              <a:t>L. n° 76 del 15 maggio 2025 publicata in GU il 26 maggio 2025 su partecipazione lavoratori</a:t>
            </a:r>
            <a:endParaRPr lang="it-IT" sz="2000" b="0" u="none" strike="noStrike">
              <a:solidFill>
                <a:schemeClr val="dk1"/>
              </a:solidFill>
              <a:uFillTx/>
              <a:latin typeface="Calibri"/>
            </a:endParaRPr>
          </a:p>
          <a:p>
            <a:pPr indent="0" algn="just" defTabSz="914400">
              <a:lnSpc>
                <a:spcPct val="100000"/>
              </a:lnSpc>
              <a:spcBef>
                <a:spcPts val="400"/>
              </a:spcBef>
              <a:buNone/>
              <a:tabLst>
                <a:tab pos="0" algn="l"/>
              </a:tabLst>
            </a:pPr>
            <a:endParaRPr lang="it-IT" sz="2000" b="0" u="none" strike="noStrike">
              <a:solidFill>
                <a:schemeClr val="dk1"/>
              </a:solidFill>
              <a:uFillTx/>
              <a:latin typeface="Calibri"/>
            </a:endParaRPr>
          </a:p>
          <a:p>
            <a:pPr indent="0" algn="just" defTabSz="914400">
              <a:lnSpc>
                <a:spcPct val="100000"/>
              </a:lnSpc>
              <a:spcBef>
                <a:spcPts val="519"/>
              </a:spcBef>
              <a:buNone/>
              <a:tabLst>
                <a:tab pos="0" algn="l"/>
              </a:tabLst>
            </a:pPr>
            <a:endParaRPr lang="it-IT" sz="2600" b="0" u="none" strike="noStrike">
              <a:solidFill>
                <a:schemeClr val="dk1"/>
              </a:solidFill>
              <a:uFillTx/>
              <a:latin typeface="Calibri"/>
            </a:endParaRPr>
          </a:p>
        </p:txBody>
      </p:sp>
      <p:pic>
        <p:nvPicPr>
          <p:cNvPr id="111" name="Immagine 4" descr="Immagine che contiene schermata, rosso, Rettangolo, Elementi grafici&#10;&#10;Il contenuto generato dall'IA potrebbe non essere corretto."/>
          <p:cNvPicPr/>
          <p:nvPr/>
        </p:nvPicPr>
        <p:blipFill>
          <a:blip r:embed="rId2"/>
          <a:stretch/>
        </p:blipFill>
        <p:spPr>
          <a:xfrm>
            <a:off x="8028360" y="133560"/>
            <a:ext cx="975600" cy="975600"/>
          </a:xfrm>
          <a:prstGeom prst="rect">
            <a:avLst/>
          </a:prstGeom>
          <a:noFill/>
          <a:ln w="0">
            <a:noFill/>
          </a:ln>
        </p:spPr>
      </p:pic>
      <p:sp>
        <p:nvSpPr>
          <p:cNvPr id="4" name="PlaceHolder 3"/>
          <p:cNvSpPr>
            <a:spLocks noGrp="1"/>
          </p:cNvSpPr>
          <p:nvPr>
            <p:ph type="sldNum" idx="12"/>
          </p:nvPr>
        </p:nvSpPr>
        <p:spPr/>
        <p:txBody>
          <a:bodyPr/>
          <a:lstStyle/>
          <a:p>
            <a:fld id="{EB1F4B4A-7D13-4624-99BE-9F7F49FCD62B}" type="slidenum">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p>
            <a:pPr indent="0" algn="ctr" defTabSz="914400">
              <a:lnSpc>
                <a:spcPct val="100000"/>
              </a:lnSpc>
              <a:buNone/>
            </a:pPr>
            <a:br>
              <a:rPr sz="2400"/>
            </a:br>
            <a:r>
              <a:rPr lang="it-IT" sz="2400" b="1" u="none" strike="noStrike">
                <a:solidFill>
                  <a:schemeClr val="dk1">
                    <a:lumMod val="65000"/>
                    <a:lumOff val="35000"/>
                  </a:schemeClr>
                </a:solidFill>
                <a:uFillTx/>
                <a:latin typeface="Times New Roman"/>
                <a:ea typeface="DengXian"/>
              </a:rPr>
              <a:t>Giurisprudenza su clima ostile generalizzato</a:t>
            </a:r>
            <a:endParaRPr lang="it-IT" sz="2400" b="0" u="none" strike="noStrike">
              <a:solidFill>
                <a:schemeClr val="dk1"/>
              </a:solidFill>
              <a:uFillTx/>
              <a:latin typeface="Calibri"/>
            </a:endParaRPr>
          </a:p>
        </p:txBody>
      </p:sp>
      <p:sp>
        <p:nvSpPr>
          <p:cNvPr id="113" name="PlaceHolder 2"/>
          <p:cNvSpPr>
            <a:spLocks noGrp="1"/>
          </p:cNvSpPr>
          <p:nvPr>
            <p:ph/>
          </p:nvPr>
        </p:nvSpPr>
        <p:spPr>
          <a:xfrm>
            <a:off x="457200" y="1772640"/>
            <a:ext cx="8229240" cy="4353120"/>
          </a:xfrm>
          <a:prstGeom prst="rect">
            <a:avLst/>
          </a:prstGeom>
          <a:noFill/>
          <a:ln w="0">
            <a:noFill/>
          </a:ln>
        </p:spPr>
        <p:txBody>
          <a:bodyPr lIns="91440" tIns="45720" rIns="91440" bIns="45720" anchor="t">
            <a:normAutofit lnSpcReduction="9999"/>
          </a:bodyPr>
          <a:lstStyle/>
          <a:p>
            <a:pPr indent="0" algn="just" defTabSz="914400">
              <a:lnSpc>
                <a:spcPct val="100000"/>
              </a:lnSpc>
              <a:spcBef>
                <a:spcPts val="360"/>
              </a:spcBef>
              <a:buNone/>
              <a:tabLst>
                <a:tab pos="0" algn="l"/>
              </a:tabLst>
            </a:pPr>
            <a:r>
              <a:rPr lang="it-IT" sz="1800" b="0" u="none" strike="noStrike">
                <a:solidFill>
                  <a:schemeClr val="dk1">
                    <a:lumMod val="50000"/>
                    <a:lumOff val="50000"/>
                  </a:schemeClr>
                </a:solidFill>
                <a:uFillTx/>
                <a:latin typeface="Times New Roman"/>
                <a:ea typeface="Times New Roman"/>
              </a:rPr>
              <a:t>Pronuncia del Tribunale aveva escluso mobbing perché vi era “</a:t>
            </a:r>
            <a:r>
              <a:rPr lang="it-IT" sz="1800" b="1" i="1" u="none" strike="noStrike">
                <a:solidFill>
                  <a:schemeClr val="dk1">
                    <a:lumMod val="50000"/>
                    <a:lumOff val="50000"/>
                  </a:schemeClr>
                </a:solidFill>
                <a:uFillTx/>
                <a:latin typeface="Times New Roman"/>
                <a:ea typeface="DengXian Light"/>
              </a:rPr>
              <a:t>una generale atmosfera di tensione dell’ambiente di lavoro</a:t>
            </a:r>
            <a:r>
              <a:rPr lang="it-IT" sz="1800" b="1" u="none" strike="noStrike">
                <a:solidFill>
                  <a:schemeClr val="dk1">
                    <a:lumMod val="50000"/>
                    <a:lumOff val="50000"/>
                  </a:schemeClr>
                </a:solidFill>
                <a:uFillTx/>
                <a:latin typeface="Times New Roman"/>
                <a:ea typeface="Times New Roman"/>
              </a:rPr>
              <a:t>” </a:t>
            </a:r>
            <a:r>
              <a:rPr lang="it-IT" sz="1800" b="0" u="none" strike="noStrike">
                <a:solidFill>
                  <a:schemeClr val="dk1">
                    <a:lumMod val="50000"/>
                    <a:lumOff val="50000"/>
                  </a:schemeClr>
                </a:solidFill>
                <a:uFillTx/>
                <a:latin typeface="Times New Roman"/>
                <a:ea typeface="Times New Roman"/>
              </a:rPr>
              <a:t>che non riguardava solo la ricorrente “</a:t>
            </a:r>
            <a:r>
              <a:rPr lang="it-IT" sz="1800" b="0" i="1" u="none" strike="noStrike">
                <a:solidFill>
                  <a:schemeClr val="dk1">
                    <a:lumMod val="50000"/>
                    <a:lumOff val="50000"/>
                  </a:schemeClr>
                </a:solidFill>
                <a:uFillTx/>
                <a:latin typeface="Times New Roman"/>
                <a:ea typeface="DengXian Light"/>
              </a:rPr>
              <a:t>ma la generalità dei dipendenti e che le condotte definite ostili costituivano in realtà rimproveri e lagnanze fatti a tutto il personale e in particolare alla ricorrente per la scarsa diligenza mostrata nell’espletamento delle sue mansioni</a:t>
            </a:r>
            <a:r>
              <a:rPr lang="it-IT" sz="1800" b="0" u="none" strike="noStrike">
                <a:solidFill>
                  <a:schemeClr val="dk1">
                    <a:lumMod val="50000"/>
                    <a:lumOff val="50000"/>
                  </a:schemeClr>
                </a:solidFill>
                <a:uFillTx/>
                <a:latin typeface="Times New Roman"/>
                <a:ea typeface="Times New Roman"/>
              </a:rPr>
              <a:t>”. </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u="none" strike="noStrike">
                <a:solidFill>
                  <a:schemeClr val="dk1">
                    <a:lumMod val="50000"/>
                    <a:lumOff val="50000"/>
                  </a:schemeClr>
                </a:solidFill>
                <a:uFillTx/>
                <a:latin typeface="Times New Roman"/>
                <a:ea typeface="Times New Roman"/>
              </a:rPr>
              <a:t>La Corte d’appello ha invece ritenuto che non si fosse trattato di mere difficoltà ambientali ma di “</a:t>
            </a:r>
            <a:r>
              <a:rPr lang="it-IT" sz="1800" b="0" i="1" u="none" strike="noStrike">
                <a:solidFill>
                  <a:schemeClr val="dk1">
                    <a:lumMod val="50000"/>
                    <a:lumOff val="50000"/>
                  </a:schemeClr>
                </a:solidFill>
                <a:uFillTx/>
                <a:latin typeface="Times New Roman"/>
                <a:ea typeface="DengXian Light"/>
              </a:rPr>
              <a:t>comportamenti ostili e ingiuriosi riservati ai dipendenti</a:t>
            </a:r>
            <a:r>
              <a:rPr lang="it-IT" sz="1800" b="1" i="1" u="none" strike="noStrike">
                <a:solidFill>
                  <a:schemeClr val="dk1">
                    <a:lumMod val="50000"/>
                    <a:lumOff val="50000"/>
                  </a:schemeClr>
                </a:solidFill>
                <a:uFillTx/>
                <a:latin typeface="Times New Roman"/>
                <a:ea typeface="DengXian Light"/>
              </a:rPr>
              <a:t>, non tutti capaci o disposti ad accettarli senza disagi psicologici</a:t>
            </a:r>
            <a:r>
              <a:rPr lang="it-IT" sz="1800" b="0" u="none" strike="noStrike">
                <a:solidFill>
                  <a:schemeClr val="dk1">
                    <a:lumMod val="50000"/>
                    <a:lumOff val="50000"/>
                  </a:schemeClr>
                </a:solidFill>
                <a:uFillTx/>
                <a:latin typeface="Times New Roman"/>
                <a:ea typeface="Times New Roman"/>
              </a:rPr>
              <a:t>”. </a:t>
            </a:r>
            <a:endParaRPr lang="it-IT" sz="1800" b="0" u="none" strike="noStrike">
              <a:solidFill>
                <a:schemeClr val="dk1"/>
              </a:solidFill>
              <a:uFillTx/>
              <a:latin typeface="Calibri"/>
            </a:endParaRPr>
          </a:p>
          <a:p>
            <a:pPr indent="0" defTabSz="914400">
              <a:lnSpc>
                <a:spcPct val="100000"/>
              </a:lnSpc>
              <a:spcBef>
                <a:spcPts val="320"/>
              </a:spcBef>
              <a:buNone/>
              <a:tabLst>
                <a:tab pos="0" algn="l"/>
              </a:tabLst>
            </a:pPr>
            <a:endParaRPr lang="it-IT" sz="1600" b="0" u="none" strike="noStrike">
              <a:solidFill>
                <a:schemeClr val="dk1"/>
              </a:solidFill>
              <a:uFillTx/>
              <a:latin typeface="Calibri"/>
            </a:endParaRPr>
          </a:p>
          <a:p>
            <a:pPr indent="0" defTabSz="914400">
              <a:lnSpc>
                <a:spcPct val="100000"/>
              </a:lnSpc>
              <a:spcBef>
                <a:spcPts val="320"/>
              </a:spcBef>
              <a:buNone/>
              <a:tabLst>
                <a:tab pos="0" algn="l"/>
              </a:tabLst>
            </a:pPr>
            <a:endParaRPr lang="it-IT" sz="1600" b="0" u="none" strike="noStrike">
              <a:solidFill>
                <a:schemeClr val="dk1"/>
              </a:solidFill>
              <a:uFillTx/>
              <a:latin typeface="Calibri"/>
            </a:endParaRPr>
          </a:p>
          <a:p>
            <a:pPr indent="0" defTabSz="914400">
              <a:lnSpc>
                <a:spcPct val="100000"/>
              </a:lnSpc>
              <a:spcBef>
                <a:spcPts val="641"/>
              </a:spcBef>
              <a:buNone/>
              <a:tabLst>
                <a:tab pos="0" algn="l"/>
              </a:tabLst>
            </a:pPr>
            <a:br>
              <a:rPr sz="1600"/>
            </a:br>
            <a:r>
              <a:rPr lang="it-IT" sz="1800" b="1" u="none" strike="noStrike">
                <a:solidFill>
                  <a:schemeClr val="dk1">
                    <a:lumMod val="50000"/>
                    <a:lumOff val="50000"/>
                  </a:schemeClr>
                </a:solidFill>
                <a:uFillTx/>
                <a:latin typeface="Times New Roman"/>
                <a:ea typeface="DengXian"/>
              </a:rPr>
              <a:t>Cda Milano, Curcio est., sentenza n° 131 del 18 febbraio 2009</a:t>
            </a:r>
            <a:br>
              <a:rPr sz="3200"/>
            </a:br>
            <a:br>
              <a:rPr sz="2600"/>
            </a:br>
            <a:endParaRPr lang="it-IT" sz="1800" b="0" u="none" strike="noStrike">
              <a:solidFill>
                <a:schemeClr val="dk1"/>
              </a:solidFill>
              <a:uFillTx/>
              <a:latin typeface="Calibri"/>
            </a:endParaRPr>
          </a:p>
        </p:txBody>
      </p:sp>
      <p:pic>
        <p:nvPicPr>
          <p:cNvPr id="114" name="Immagine 4" descr="Immagine che contiene schermata, rosso, Rettangolo, Elementi grafici&#10;&#10;Il contenuto generato dall'IA potrebbe non essere corretto."/>
          <p:cNvPicPr/>
          <p:nvPr/>
        </p:nvPicPr>
        <p:blipFill>
          <a:blip r:embed="rId2"/>
          <a:stretch/>
        </p:blipFill>
        <p:spPr>
          <a:xfrm>
            <a:off x="8028360" y="133560"/>
            <a:ext cx="975600" cy="975600"/>
          </a:xfrm>
          <a:prstGeom prst="rect">
            <a:avLst/>
          </a:prstGeom>
          <a:noFill/>
          <a:ln w="0">
            <a:noFill/>
          </a:ln>
        </p:spPr>
      </p:pic>
      <p:sp>
        <p:nvSpPr>
          <p:cNvPr id="4" name="PlaceHolder 3"/>
          <p:cNvSpPr>
            <a:spLocks noGrp="1"/>
          </p:cNvSpPr>
          <p:nvPr>
            <p:ph type="sldNum" idx="12"/>
          </p:nvPr>
        </p:nvSpPr>
        <p:spPr/>
        <p:txBody>
          <a:bodyPr/>
          <a:lstStyle/>
          <a:p>
            <a:fld id="{1359A1B7-A1F5-4533-85F5-4F0A8832E485}" type="slidenum">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p>
            <a:pPr indent="0">
              <a:buNone/>
            </a:pPr>
            <a:endParaRPr lang="it-IT" sz="4400" b="0" u="none" strike="noStrike">
              <a:solidFill>
                <a:schemeClr val="dk1"/>
              </a:solidFill>
              <a:uFillTx/>
              <a:latin typeface="Calibri"/>
            </a:endParaRPr>
          </a:p>
        </p:txBody>
      </p:sp>
      <p:sp>
        <p:nvSpPr>
          <p:cNvPr id="116" name="PlaceHolder 2"/>
          <p:cNvSpPr>
            <a:spLocks noGrp="1"/>
          </p:cNvSpPr>
          <p:nvPr>
            <p:ph/>
          </p:nvPr>
        </p:nvSpPr>
        <p:spPr>
          <a:xfrm>
            <a:off x="323640" y="620640"/>
            <a:ext cx="8229240" cy="5073120"/>
          </a:xfrm>
          <a:prstGeom prst="rect">
            <a:avLst/>
          </a:prstGeom>
          <a:noFill/>
          <a:ln w="0">
            <a:noFill/>
          </a:ln>
        </p:spPr>
        <p:txBody>
          <a:bodyPr lIns="91440" tIns="45720" rIns="91440" bIns="45720" anchor="t">
            <a:normAutofit fontScale="92500" lnSpcReduction="9999"/>
          </a:bodyPr>
          <a:lstStyle/>
          <a:p>
            <a:pPr indent="0" defTabSz="914400">
              <a:lnSpc>
                <a:spcPct val="100000"/>
              </a:lnSpc>
              <a:spcBef>
                <a:spcPts val="519"/>
              </a:spcBef>
              <a:buNone/>
              <a:tabLst>
                <a:tab pos="0" algn="l"/>
              </a:tabLst>
            </a:pPr>
            <a:endParaRPr lang="it-IT" sz="2600" b="0" u="none" strike="noStrike">
              <a:solidFill>
                <a:schemeClr val="dk1"/>
              </a:solidFill>
              <a:uFillTx/>
              <a:latin typeface="Calibri"/>
            </a:endParaRPr>
          </a:p>
          <a:p>
            <a:pPr indent="0" algn="just" defTabSz="914400">
              <a:lnSpc>
                <a:spcPct val="100000"/>
              </a:lnSpc>
              <a:spcBef>
                <a:spcPts val="360"/>
              </a:spcBef>
              <a:buNone/>
              <a:tabLst>
                <a:tab pos="0" algn="l"/>
              </a:tabLst>
            </a:pPr>
            <a:br>
              <a:rPr sz="1800"/>
            </a:b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1" u="none" strike="noStrike">
                <a:solidFill>
                  <a:schemeClr val="dk1">
                    <a:lumMod val="65000"/>
                    <a:lumOff val="35000"/>
                  </a:schemeClr>
                </a:solidFill>
                <a:uFillTx/>
                <a:latin typeface="Times New Roman"/>
                <a:ea typeface="Times New Roman"/>
              </a:rPr>
              <a:t>Corte di Cassazione, </a:t>
            </a:r>
            <a:r>
              <a:rPr lang="it-IT" sz="1800" b="0" u="none" strike="noStrike">
                <a:solidFill>
                  <a:schemeClr val="dk1">
                    <a:lumMod val="65000"/>
                    <a:lumOff val="35000"/>
                  </a:schemeClr>
                </a:solidFill>
                <a:uFillTx/>
                <a:latin typeface="Times New Roman"/>
                <a:ea typeface="Times New Roman"/>
              </a:rPr>
              <a:t>sezione lavoro 26 gennaio 2017 n. 2012  capo con “un brutto carattere, alzava ordinariamente la voce e aveva un atteggiamento aggressivo nei confronti di tutto il personale”.</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u="none" strike="noStrike">
                <a:solidFill>
                  <a:schemeClr val="dk1">
                    <a:lumMod val="65000"/>
                    <a:lumOff val="35000"/>
                  </a:schemeClr>
                </a:solidFill>
                <a:uFillTx/>
                <a:latin typeface="Times New Roman"/>
                <a:ea typeface="Times New Roman"/>
              </a:rPr>
              <a:t>Nella sentenza si legge che dall’istruttoria svolta nelle fasi di merito era risultato un “</a:t>
            </a:r>
            <a:r>
              <a:rPr lang="it-IT" sz="1800" b="0" i="1" u="none" strike="noStrike">
                <a:solidFill>
                  <a:schemeClr val="dk1">
                    <a:lumMod val="65000"/>
                    <a:lumOff val="35000"/>
                  </a:schemeClr>
                </a:solidFill>
                <a:uFillTx/>
                <a:latin typeface="Times New Roman"/>
                <a:ea typeface="DengXian Light"/>
              </a:rPr>
              <a:t>unamine giudizio positivo sulle capacità professionali e, soprattutto, organizzative</a:t>
            </a:r>
            <a:r>
              <a:rPr lang="it-IT" sz="1800" b="0" u="none" strike="noStrike">
                <a:solidFill>
                  <a:schemeClr val="dk1">
                    <a:lumMod val="65000"/>
                    <a:lumOff val="35000"/>
                  </a:schemeClr>
                </a:solidFill>
                <a:uFillTx/>
                <a:latin typeface="Times New Roman"/>
                <a:ea typeface="Times New Roman"/>
              </a:rPr>
              <a:t>” del responsabile sia da parte dei suoi diretti superiori che da parte dei colleghi e dei sottoposti “</a:t>
            </a:r>
            <a:r>
              <a:rPr lang="it-IT" sz="1800" b="0" i="1" u="none" strike="noStrike">
                <a:solidFill>
                  <a:schemeClr val="dk1">
                    <a:lumMod val="65000"/>
                    <a:lumOff val="35000"/>
                  </a:schemeClr>
                </a:solidFill>
                <a:uFillTx/>
                <a:latin typeface="Times New Roman"/>
                <a:ea typeface="DengXian Light"/>
              </a:rPr>
              <a:t>che avevano riconosciuto nello stesso </a:t>
            </a:r>
            <a:r>
              <a:rPr lang="it-IT" sz="1800" b="0" u="none" strike="noStrike">
                <a:solidFill>
                  <a:schemeClr val="dk1">
                    <a:lumMod val="65000"/>
                    <a:lumOff val="35000"/>
                  </a:schemeClr>
                </a:solidFill>
                <a:uFillTx/>
                <a:latin typeface="Times New Roman"/>
                <a:ea typeface="DengXian Light"/>
              </a:rPr>
              <a:t>responsabile </a:t>
            </a:r>
            <a:r>
              <a:rPr lang="it-IT" sz="1800" b="0" i="1" u="none" strike="noStrike">
                <a:solidFill>
                  <a:schemeClr val="dk1">
                    <a:lumMod val="65000"/>
                    <a:lumOff val="35000"/>
                  </a:schemeClr>
                </a:solidFill>
                <a:uFillTx/>
                <a:latin typeface="Times New Roman"/>
                <a:ea typeface="DengXian Light"/>
              </a:rPr>
              <a:t>alto senso di responsabilità e disponibilità a svolgere, in caso di emergenza, anche attività che non erano di sua competenza</a:t>
            </a:r>
            <a:r>
              <a:rPr lang="it-IT" sz="1800" b="0" u="none" strike="noStrike">
                <a:solidFill>
                  <a:schemeClr val="dk1">
                    <a:lumMod val="65000"/>
                    <a:lumOff val="35000"/>
                  </a:schemeClr>
                </a:solidFill>
                <a:uFillTx/>
                <a:latin typeface="Times New Roman"/>
                <a:ea typeface="Times New Roman"/>
              </a:rPr>
              <a:t>”.</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u="none" strike="noStrike">
                <a:solidFill>
                  <a:schemeClr val="dk1">
                    <a:lumMod val="65000"/>
                    <a:lumOff val="35000"/>
                  </a:schemeClr>
                </a:solidFill>
                <a:uFillTx/>
                <a:latin typeface="Times New Roman"/>
                <a:ea typeface="Times New Roman"/>
              </a:rPr>
              <a:t>La Corte ha escluso il mobbing confermando impostazione CDA: «</a:t>
            </a:r>
            <a:r>
              <a:rPr lang="it-IT" sz="1800" b="0" i="1" u="none" strike="noStrike">
                <a:solidFill>
                  <a:schemeClr val="dk1">
                    <a:lumMod val="65000"/>
                    <a:lumOff val="35000"/>
                  </a:schemeClr>
                </a:solidFill>
                <a:uFillTx/>
                <a:latin typeface="Times New Roman"/>
                <a:ea typeface="Times New Roman"/>
              </a:rPr>
              <a:t>l</a:t>
            </a:r>
            <a:r>
              <a:rPr lang="it-IT" sz="1800" b="1" i="1" u="none" strike="noStrike">
                <a:solidFill>
                  <a:schemeClr val="dk1">
                    <a:lumMod val="65000"/>
                    <a:lumOff val="35000"/>
                  </a:schemeClr>
                </a:solidFill>
                <a:uFillTx/>
                <a:latin typeface="Times New Roman"/>
                <a:ea typeface="Times New Roman"/>
              </a:rPr>
              <a:t>’essere autoritario e severo, magari anche usando espressioni inurbane… costituiva un modo personale, seppure senz’altro discutibile, di esercitare le prerogative di superiore gerarchico, ma ciò con le finalità di scongiurare disservizi e garantire l’efficienza del reparto</a:t>
            </a:r>
            <a:r>
              <a:rPr lang="it-IT" sz="1800" b="0" u="none" strike="noStrike">
                <a:solidFill>
                  <a:schemeClr val="dk1">
                    <a:lumMod val="65000"/>
                    <a:lumOff val="35000"/>
                  </a:schemeClr>
                </a:solidFill>
                <a:uFillTx/>
                <a:latin typeface="Times New Roman"/>
                <a:ea typeface="Times New Roman"/>
              </a:rPr>
              <a:t>».</a:t>
            </a:r>
            <a:endParaRPr lang="it-IT" sz="1800" b="0" u="none" strike="noStrike">
              <a:solidFill>
                <a:schemeClr val="dk1"/>
              </a:solidFill>
              <a:uFillTx/>
              <a:latin typeface="Calibri"/>
            </a:endParaRPr>
          </a:p>
          <a:p>
            <a:pPr indent="0" defTabSz="914400">
              <a:lnSpc>
                <a:spcPct val="100000"/>
              </a:lnSpc>
              <a:spcBef>
                <a:spcPts val="519"/>
              </a:spcBef>
              <a:buNone/>
              <a:tabLst>
                <a:tab pos="0" algn="l"/>
              </a:tabLst>
            </a:pPr>
            <a:endParaRPr lang="it-IT" sz="2600" b="0" u="none" strike="noStrike">
              <a:solidFill>
                <a:schemeClr val="dk1"/>
              </a:solidFill>
              <a:uFillTx/>
              <a:latin typeface="Calibri"/>
            </a:endParaRPr>
          </a:p>
        </p:txBody>
      </p:sp>
      <p:pic>
        <p:nvPicPr>
          <p:cNvPr id="117" name="Immagine 4" descr="Immagine che contiene schermata, rosso, Rettangolo, Elementi grafici&#10;&#10;Il contenuto generato dall'IA potrebbe non essere corretto."/>
          <p:cNvPicPr/>
          <p:nvPr/>
        </p:nvPicPr>
        <p:blipFill>
          <a:blip r:embed="rId2"/>
          <a:stretch/>
        </p:blipFill>
        <p:spPr>
          <a:xfrm>
            <a:off x="8028360" y="133560"/>
            <a:ext cx="975600" cy="975600"/>
          </a:xfrm>
          <a:prstGeom prst="rect">
            <a:avLst/>
          </a:prstGeom>
          <a:noFill/>
          <a:ln w="0">
            <a:noFill/>
          </a:ln>
        </p:spPr>
      </p:pic>
      <p:sp>
        <p:nvSpPr>
          <p:cNvPr id="4" name="PlaceHolder 3"/>
          <p:cNvSpPr>
            <a:spLocks noGrp="1"/>
          </p:cNvSpPr>
          <p:nvPr>
            <p:ph type="sldNum" idx="12"/>
          </p:nvPr>
        </p:nvSpPr>
        <p:spPr/>
        <p:txBody>
          <a:bodyPr/>
          <a:lstStyle/>
          <a:p>
            <a:fld id="{882E8CAD-FE1E-4E09-B0DA-CB2B9C9D33A7}" type="slidenum">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buNone/>
            </a:pPr>
            <a:endParaRPr lang="it-IT" sz="4400" b="0" u="none" strike="noStrike">
              <a:solidFill>
                <a:schemeClr val="dk1"/>
              </a:solidFill>
              <a:uFillTx/>
              <a:latin typeface="Calibri"/>
            </a:endParaRPr>
          </a:p>
        </p:txBody>
      </p:sp>
      <p:pic>
        <p:nvPicPr>
          <p:cNvPr id="119" name="Segnaposto contenuto 4" descr="Immagine che contiene testo, schermata, Carattere, cerchio&#10;&#10;Descrizione generata automaticamente"/>
          <p:cNvPicPr/>
          <p:nvPr/>
        </p:nvPicPr>
        <p:blipFill>
          <a:blip r:embed="rId2"/>
          <a:stretch/>
        </p:blipFill>
        <p:spPr>
          <a:xfrm>
            <a:off x="611640" y="282960"/>
            <a:ext cx="8229240" cy="3513240"/>
          </a:xfrm>
          <a:prstGeom prst="rect">
            <a:avLst/>
          </a:prstGeom>
          <a:noFill/>
          <a:ln w="0">
            <a:noFill/>
          </a:ln>
        </p:spPr>
      </p:pic>
      <p:sp>
        <p:nvSpPr>
          <p:cNvPr id="120" name="CasellaDiTesto 5"/>
          <p:cNvSpPr/>
          <p:nvPr/>
        </p:nvSpPr>
        <p:spPr>
          <a:xfrm>
            <a:off x="1403640" y="4509000"/>
            <a:ext cx="7128360" cy="109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it-IT" sz="1600" b="0" i="1" u="none" strike="noStrike">
                <a:solidFill>
                  <a:schemeClr val="dk1">
                    <a:lumMod val="65000"/>
                    <a:lumOff val="35000"/>
                  </a:schemeClr>
                </a:solidFill>
                <a:uFillTx/>
                <a:latin typeface="Times New Roman"/>
                <a:ea typeface="DengXian"/>
              </a:rPr>
              <a:t>Fonte: Violenza e molestie nel mondo del lavoro. Un’analisi della giurisprudenza italiana. Domenico Tambasco 2022. Pubblicazioni ILO (campione di circa 4000 pronunce)</a:t>
            </a:r>
            <a:endParaRPr lang="it-IT" sz="1600" b="0" u="none" strike="noStrike">
              <a:solidFill>
                <a:srgbClr val="000000"/>
              </a:solidFill>
              <a:uFillTx/>
              <a:latin typeface="Arial"/>
            </a:endParaRPr>
          </a:p>
          <a:p>
            <a:pPr defTabSz="914400">
              <a:lnSpc>
                <a:spcPct val="100000"/>
              </a:lnSpc>
            </a:pPr>
            <a:endParaRPr lang="it-IT" sz="1800" b="0" u="none" strike="noStrike">
              <a:solidFill>
                <a:srgbClr val="000000"/>
              </a:solidFill>
              <a:uFillTx/>
              <a:latin typeface="Arial"/>
            </a:endParaRPr>
          </a:p>
        </p:txBody>
      </p:sp>
      <p:sp>
        <p:nvSpPr>
          <p:cNvPr id="3" name="PlaceHolder 2"/>
          <p:cNvSpPr>
            <a:spLocks noGrp="1"/>
          </p:cNvSpPr>
          <p:nvPr>
            <p:ph type="sldNum" idx="12"/>
          </p:nvPr>
        </p:nvSpPr>
        <p:spPr/>
        <p:txBody>
          <a:bodyPr/>
          <a:lstStyle/>
          <a:p>
            <a:fld id="{4D624336-47A4-4990-A745-BBFCC01D2AD0}" type="slidenum">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p>
            <a:pPr indent="0">
              <a:buNone/>
            </a:pPr>
            <a:endParaRPr lang="it-IT" sz="4400" b="0" u="none" strike="noStrike">
              <a:solidFill>
                <a:schemeClr val="dk1"/>
              </a:solidFill>
              <a:uFillTx/>
              <a:latin typeface="Calibri"/>
            </a:endParaRPr>
          </a:p>
        </p:txBody>
      </p:sp>
      <p:sp>
        <p:nvSpPr>
          <p:cNvPr id="122" name="PlaceHolder 2"/>
          <p:cNvSpPr>
            <a:spLocks noGrp="1"/>
          </p:cNvSpPr>
          <p:nvPr>
            <p:ph/>
          </p:nvPr>
        </p:nvSpPr>
        <p:spPr>
          <a:xfrm>
            <a:off x="457200" y="1052640"/>
            <a:ext cx="8229240" cy="5073120"/>
          </a:xfrm>
          <a:prstGeom prst="rect">
            <a:avLst/>
          </a:prstGeom>
          <a:noFill/>
          <a:ln w="0">
            <a:noFill/>
          </a:ln>
        </p:spPr>
        <p:txBody>
          <a:bodyPr lIns="91440" tIns="45720" rIns="91440" bIns="45720" anchor="t">
            <a:normAutofit fontScale="85000" lnSpcReduction="19999"/>
          </a:bodyPr>
          <a:lstStyle/>
          <a:p>
            <a:pPr indent="0" defTabSz="914400">
              <a:lnSpc>
                <a:spcPct val="100000"/>
              </a:lnSpc>
              <a:spcBef>
                <a:spcPts val="519"/>
              </a:spcBef>
              <a:buNone/>
              <a:tabLst>
                <a:tab pos="0" algn="l"/>
              </a:tabLst>
            </a:pPr>
            <a:endParaRPr lang="it-IT" sz="2600" b="0" u="none" strike="noStrike">
              <a:solidFill>
                <a:schemeClr val="dk1"/>
              </a:solidFill>
              <a:uFillTx/>
              <a:latin typeface="Calibri"/>
            </a:endParaRPr>
          </a:p>
          <a:p>
            <a:pPr indent="0" algn="ctr" defTabSz="914400">
              <a:lnSpc>
                <a:spcPct val="100000"/>
              </a:lnSpc>
              <a:spcBef>
                <a:spcPts val="360"/>
              </a:spcBef>
              <a:buNone/>
              <a:tabLst>
                <a:tab pos="0" algn="l"/>
              </a:tabLst>
            </a:pPr>
            <a:r>
              <a:rPr lang="it-IT" sz="1800" b="0" i="1" u="none" strike="noStrike">
                <a:solidFill>
                  <a:schemeClr val="dk1">
                    <a:lumMod val="65000"/>
                    <a:lumOff val="35000"/>
                  </a:schemeClr>
                </a:solidFill>
                <a:uFillTx/>
                <a:latin typeface="Times New Roman"/>
                <a:ea typeface="Times New Roman"/>
              </a:rPr>
              <a:t>Corte di Cassazione del 4 gennaio 2025, n. 123. </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marL="343080" indent="-343080" algn="just" defTabSz="914400">
              <a:lnSpc>
                <a:spcPct val="100000"/>
              </a:lnSpc>
              <a:spcBef>
                <a:spcPts val="360"/>
              </a:spcBef>
              <a:buClr>
                <a:srgbClr val="4F81BD"/>
              </a:buClr>
              <a:buFont typeface="Arial"/>
              <a:buChar char="•"/>
              <a:tabLst>
                <a:tab pos="0" algn="l"/>
              </a:tabLst>
            </a:pPr>
            <a:r>
              <a:rPr lang="it-IT" sz="1800" b="0" u="none" strike="noStrike">
                <a:solidFill>
                  <a:schemeClr val="dk1">
                    <a:lumMod val="65000"/>
                    <a:lumOff val="35000"/>
                  </a:schemeClr>
                </a:solidFill>
                <a:uFillTx/>
                <a:latin typeface="Times New Roman"/>
                <a:ea typeface="Times New Roman"/>
              </a:rPr>
              <a:t>Direttore generale di un ente pubblico che aveva attuato una (ritenuta legittima) riorganizzazione dell’ente che aveva comportato l’eliminazione dell’ufficio legale diretto da un’avvocata, «</a:t>
            </a:r>
            <a:r>
              <a:rPr lang="it-IT" sz="1800" b="1" u="none" strike="noStrike">
                <a:solidFill>
                  <a:schemeClr val="dk1">
                    <a:lumMod val="65000"/>
                    <a:lumOff val="35000"/>
                  </a:schemeClr>
                </a:solidFill>
                <a:uFillTx/>
                <a:latin typeface="Times New Roman"/>
                <a:ea typeface="Times New Roman"/>
              </a:rPr>
              <a:t>sfociate anche in denunce alla Procura della Repubblica</a:t>
            </a:r>
            <a:r>
              <a:rPr lang="it-IT" sz="1800" b="0" u="none" strike="noStrike">
                <a:solidFill>
                  <a:schemeClr val="dk1">
                    <a:lumMod val="65000"/>
                    <a:lumOff val="35000"/>
                  </a:schemeClr>
                </a:solidFill>
                <a:uFillTx/>
                <a:latin typeface="Times New Roman"/>
                <a:ea typeface="Times New Roman"/>
              </a:rPr>
              <a:t>»… in un «</a:t>
            </a:r>
            <a:r>
              <a:rPr lang="it-IT" sz="1800" b="1" u="none" strike="noStrike">
                <a:solidFill>
                  <a:schemeClr val="dk1">
                    <a:lumMod val="65000"/>
                    <a:lumOff val="35000"/>
                  </a:schemeClr>
                </a:solidFill>
                <a:uFillTx/>
                <a:latin typeface="Times New Roman"/>
                <a:ea typeface="Times New Roman"/>
              </a:rPr>
              <a:t>circolo vizioso senza termine</a:t>
            </a:r>
            <a:r>
              <a:rPr lang="it-IT" sz="1800" b="0" u="none" strike="noStrike">
                <a:solidFill>
                  <a:schemeClr val="dk1">
                    <a:lumMod val="65000"/>
                    <a:lumOff val="35000"/>
                  </a:schemeClr>
                </a:solidFill>
                <a:uFillTx/>
                <a:latin typeface="Times New Roman"/>
                <a:ea typeface="Times New Roman"/>
              </a:rPr>
              <a:t>»</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marL="343080" indent="-343080" algn="just" defTabSz="914400">
              <a:lnSpc>
                <a:spcPct val="100000"/>
              </a:lnSpc>
              <a:spcBef>
                <a:spcPts val="360"/>
              </a:spcBef>
              <a:buClr>
                <a:srgbClr val="4F81BD"/>
              </a:buClr>
              <a:buFont typeface="Arial"/>
              <a:buChar char="•"/>
              <a:tabLst>
                <a:tab pos="0" algn="l"/>
              </a:tabLst>
            </a:pPr>
            <a:r>
              <a:rPr lang="it-IT" sz="1800" b="0" u="none" strike="noStrike">
                <a:solidFill>
                  <a:schemeClr val="dk1">
                    <a:lumMod val="65000"/>
                    <a:lumOff val="35000"/>
                  </a:schemeClr>
                </a:solidFill>
                <a:uFillTx/>
                <a:latin typeface="Times New Roman"/>
                <a:ea typeface="Times New Roman"/>
              </a:rPr>
              <a:t>I particolare il DG aveva adottato </a:t>
            </a:r>
            <a:r>
              <a:rPr lang="it-IT" sz="1800" b="0" i="1" u="none" strike="noStrike">
                <a:solidFill>
                  <a:schemeClr val="dk1">
                    <a:lumMod val="65000"/>
                    <a:lumOff val="35000"/>
                  </a:schemeClr>
                </a:solidFill>
                <a:uFillTx/>
                <a:latin typeface="Times New Roman"/>
                <a:ea typeface="Times New Roman"/>
              </a:rPr>
              <a:t>«azioni di disturbo e provocatorie in replica a quelle altrettanto provocatorie della lavoratrice, in un circolo vizioso senza termine laddove invece avrebbe dovuto ristabilire l’ordine».</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marL="343080" indent="-343080" algn="just" defTabSz="914400">
              <a:lnSpc>
                <a:spcPct val="100000"/>
              </a:lnSpc>
              <a:spcBef>
                <a:spcPts val="360"/>
              </a:spcBef>
              <a:buClr>
                <a:srgbClr val="4F81BD"/>
              </a:buClr>
              <a:buFont typeface="Arial"/>
              <a:buChar char="•"/>
              <a:tabLst>
                <a:tab pos="0" algn="l"/>
              </a:tabLst>
            </a:pPr>
            <a:r>
              <a:rPr lang="it-IT" sz="1800" b="0" i="1" u="none" strike="noStrike">
                <a:solidFill>
                  <a:schemeClr val="dk1">
                    <a:lumMod val="65000"/>
                    <a:lumOff val="35000"/>
                  </a:schemeClr>
                </a:solidFill>
                <a:uFillTx/>
                <a:latin typeface="Times New Roman"/>
                <a:ea typeface="Times New Roman"/>
              </a:rPr>
              <a:t>E’ ravvisabile la violazione dell'art. 2087 c.c. nel caso in cui il datore di lavoro consenta, anche colposamente, il mantenersi di un ambiente stressogeno fonte di danno alla salute dei lavoratori ovvero ponga in essere comportamenti, anche in sé non illegittimi, ma tali da poter indurre disagi o stress, che si manifestino isolatamente o invece si connettano ad altri comportamenti inadempienti, contribuendo ad inasprirne gli effetti e la gravità del pregiudizio per la personalità e la salute latamente intesi;  un ambiente lavorativo stressogeno è configurabile come fatto ingiusto….. </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marL="343080" indent="-343080" algn="just" defTabSz="914400">
              <a:lnSpc>
                <a:spcPct val="100000"/>
              </a:lnSpc>
              <a:spcBef>
                <a:spcPts val="360"/>
              </a:spcBef>
              <a:buClr>
                <a:srgbClr val="4F81BD"/>
              </a:buClr>
              <a:buFont typeface="Arial"/>
              <a:buChar char="•"/>
              <a:tabLst>
                <a:tab pos="0" algn="l"/>
              </a:tabLst>
            </a:pPr>
            <a:r>
              <a:rPr lang="it-IT" sz="1800" b="0" i="1" u="none" strike="noStrike">
                <a:solidFill>
                  <a:schemeClr val="dk1">
                    <a:lumMod val="65000"/>
                    <a:lumOff val="35000"/>
                  </a:schemeClr>
                </a:solidFill>
                <a:uFillTx/>
                <a:latin typeface="Times New Roman"/>
                <a:ea typeface="Times New Roman"/>
              </a:rPr>
              <a:t>L'art. 2087 c.c. trova applicazione a protezione dei lavoratori in ogni caso, e ciò anche verso i lavoratori più deboli, </a:t>
            </a:r>
            <a:r>
              <a:rPr lang="it-IT" sz="1800" b="1" i="1" u="none" strike="noStrike">
                <a:solidFill>
                  <a:schemeClr val="dk1">
                    <a:lumMod val="65000"/>
                    <a:lumOff val="35000"/>
                  </a:schemeClr>
                </a:solidFill>
                <a:uFillTx/>
                <a:latin typeface="Times New Roman"/>
                <a:ea typeface="Times New Roman"/>
              </a:rPr>
              <a:t>sicché la maggiore fragilità del lavoratore incrementa e non attenua gli obblighi datoriale di protezione da fattori morbigeni o stressogeni dell'ambiente lavorativo.</a:t>
            </a:r>
            <a:endParaRPr lang="it-IT" sz="1800" b="0" u="none" strike="noStrike">
              <a:solidFill>
                <a:schemeClr val="dk1"/>
              </a:solidFill>
              <a:uFillTx/>
              <a:latin typeface="Calibri"/>
            </a:endParaRPr>
          </a:p>
          <a:p>
            <a:pPr indent="0" algn="just" defTabSz="914400">
              <a:lnSpc>
                <a:spcPct val="100000"/>
              </a:lnSpc>
              <a:spcBef>
                <a:spcPts val="519"/>
              </a:spcBef>
              <a:buNone/>
              <a:tabLst>
                <a:tab pos="0" algn="l"/>
              </a:tabLst>
            </a:pPr>
            <a:endParaRPr lang="it-IT" sz="2600" b="0" u="none" strike="noStrike">
              <a:solidFill>
                <a:schemeClr val="dk1"/>
              </a:solidFill>
              <a:uFillTx/>
              <a:latin typeface="Calibri"/>
            </a:endParaRPr>
          </a:p>
        </p:txBody>
      </p:sp>
      <p:pic>
        <p:nvPicPr>
          <p:cNvPr id="123" name="Immagine 4" descr="Immagine che contiene schermata, rosso, Rettangolo, Elementi grafici&#10;&#10;Il contenuto generato dall'IA potrebbe non essere corretto."/>
          <p:cNvPicPr/>
          <p:nvPr/>
        </p:nvPicPr>
        <p:blipFill>
          <a:blip r:embed="rId2"/>
          <a:stretch/>
        </p:blipFill>
        <p:spPr>
          <a:xfrm>
            <a:off x="8028360" y="133560"/>
            <a:ext cx="975600" cy="975600"/>
          </a:xfrm>
          <a:prstGeom prst="rect">
            <a:avLst/>
          </a:prstGeom>
          <a:noFill/>
          <a:ln w="0">
            <a:noFill/>
          </a:ln>
        </p:spPr>
      </p:pic>
      <p:sp>
        <p:nvSpPr>
          <p:cNvPr id="4" name="PlaceHolder 3"/>
          <p:cNvSpPr>
            <a:spLocks noGrp="1"/>
          </p:cNvSpPr>
          <p:nvPr>
            <p:ph type="sldNum" idx="12"/>
          </p:nvPr>
        </p:nvSpPr>
        <p:spPr/>
        <p:txBody>
          <a:bodyPr/>
          <a:lstStyle/>
          <a:p>
            <a:fld id="{CB474083-50CE-4127-84B9-BD46940AC348}" type="slidenum">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br>
              <a:rPr sz="2800"/>
            </a:br>
            <a:br>
              <a:rPr sz="2800"/>
            </a:br>
            <a:br>
              <a:rPr sz="2800"/>
            </a:br>
            <a:br>
              <a:rPr sz="2800"/>
            </a:br>
            <a:r>
              <a:rPr lang="it-IT" sz="2800" b="1" u="none" strike="noStrike">
                <a:solidFill>
                  <a:schemeClr val="dk1"/>
                </a:solidFill>
                <a:uFillTx/>
                <a:latin typeface="Cambria"/>
              </a:rPr>
              <a:t>Norma prevenzionistica introdotta dalla legge di bilancio 2018 (L. 205/2017), in modifica all’art. 26 D.lgs. 198/2006</a:t>
            </a:r>
            <a:endParaRPr lang="it-IT" sz="2800" b="0" u="none" strike="noStrike">
              <a:solidFill>
                <a:schemeClr val="dk1"/>
              </a:solidFill>
              <a:uFillTx/>
              <a:latin typeface="Calibri"/>
            </a:endParaRPr>
          </a:p>
        </p:txBody>
      </p:sp>
      <p:sp>
        <p:nvSpPr>
          <p:cNvPr id="125" name="PlaceHolder 2"/>
          <p:cNvSpPr>
            <a:spLocks noGrp="1"/>
          </p:cNvSpPr>
          <p:nvPr>
            <p:ph/>
          </p:nvPr>
        </p:nvSpPr>
        <p:spPr>
          <a:xfrm>
            <a:off x="611640" y="1600200"/>
            <a:ext cx="8074800" cy="4708800"/>
          </a:xfrm>
          <a:prstGeom prst="rect">
            <a:avLst/>
          </a:prstGeom>
          <a:noFill/>
          <a:ln w="0">
            <a:noFill/>
          </a:ln>
        </p:spPr>
        <p:txBody>
          <a:bodyPr lIns="91440" tIns="45720" rIns="91440" bIns="45720" anchor="t">
            <a:normAutofit/>
          </a:bodyPr>
          <a:lstStyle/>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p:txBody>
      </p:sp>
      <p:sp>
        <p:nvSpPr>
          <p:cNvPr id="126" name="CasellaDiTesto 4"/>
          <p:cNvSpPr/>
          <p:nvPr/>
        </p:nvSpPr>
        <p:spPr>
          <a:xfrm>
            <a:off x="755640" y="1628640"/>
            <a:ext cx="7560360" cy="463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endParaRPr lang="it-IT" sz="2000" b="0" u="none" strike="noStrike">
              <a:solidFill>
                <a:srgbClr val="000000"/>
              </a:solidFill>
              <a:uFillTx/>
              <a:latin typeface="Arial"/>
            </a:endParaRPr>
          </a:p>
          <a:p>
            <a:pPr algn="just" defTabSz="914400">
              <a:lnSpc>
                <a:spcPct val="100000"/>
              </a:lnSpc>
            </a:pPr>
            <a:endParaRPr lang="it-IT" sz="2000" b="0" u="none" strike="noStrike">
              <a:solidFill>
                <a:srgbClr val="000000"/>
              </a:solidFill>
              <a:uFillTx/>
              <a:latin typeface="Arial"/>
            </a:endParaRPr>
          </a:p>
          <a:p>
            <a:pPr algn="just" defTabSz="914400">
              <a:lnSpc>
                <a:spcPct val="100000"/>
              </a:lnSpc>
            </a:pPr>
            <a:endParaRPr lang="it-IT" sz="2000" b="0" u="none" strike="noStrike">
              <a:solidFill>
                <a:srgbClr val="000000"/>
              </a:solidFill>
              <a:uFillTx/>
              <a:latin typeface="Arial"/>
            </a:endParaRPr>
          </a:p>
          <a:p>
            <a:pPr algn="just" defTabSz="914400">
              <a:lnSpc>
                <a:spcPct val="100000"/>
              </a:lnSpc>
            </a:pPr>
            <a:r>
              <a:rPr lang="it-IT" sz="2000" b="0" u="none" strike="noStrike">
                <a:solidFill>
                  <a:schemeClr val="dk1"/>
                </a:solidFill>
                <a:uFillTx/>
                <a:latin typeface="Calibri"/>
              </a:rPr>
              <a:t>3-ter. “I datori di lavoro sono tenuti, ai sensi dell'articolo 2087 del codice civile, ad assicurare condizioni di lavoro tali da garantire l'integrità fisica e morale e la dignità dei lavoratori, anche concordando con le organizzazioni sindacali dei lavoratori le iniziative, di natura informativa e formativa, più opportune al fine di prevenire il fenomeno delle molestie sessuali nei luoghi di lavoro. </a:t>
            </a:r>
            <a:r>
              <a:rPr lang="it-IT" sz="2000" b="1" u="none" strike="noStrike">
                <a:solidFill>
                  <a:schemeClr val="dk1"/>
                </a:solidFill>
                <a:uFillTx/>
                <a:latin typeface="Calibri"/>
              </a:rPr>
              <a:t>Le imprese, i sindacati, i datori di lavoro e i lavoratori e le lavoratrici si impegnano ad assicurare il mantenimento nei luoghi di lavoro di un ambiente di lavoro in cui sia rispettata la dignità di ognuno e siano favorite le relazioni interpersonali, basate su princìpi di eguaglianza e di reciproca correttezza”. </a:t>
            </a:r>
            <a:endParaRPr lang="it-IT" sz="2000" b="0" u="none" strike="noStrike">
              <a:solidFill>
                <a:srgbClr val="000000"/>
              </a:solidFill>
              <a:uFillTx/>
              <a:latin typeface="Arial"/>
            </a:endParaRPr>
          </a:p>
          <a:p>
            <a:pPr defTabSz="914400">
              <a:lnSpc>
                <a:spcPct val="100000"/>
              </a:lnSpc>
            </a:pPr>
            <a:endParaRPr lang="it-IT" sz="1800" b="0" u="none" strike="noStrike">
              <a:solidFill>
                <a:srgbClr val="000000"/>
              </a:solidFill>
              <a:uFillTx/>
              <a:latin typeface="Arial"/>
            </a:endParaRPr>
          </a:p>
        </p:txBody>
      </p:sp>
      <p:pic>
        <p:nvPicPr>
          <p:cNvPr id="127" name="Immagine 5" descr="Immagine che contiene schermata, rosso, Rettangolo, Elementi grafici&#10;&#10;Il contenuto generato dall'IA potrebbe non essere corretto."/>
          <p:cNvPicPr/>
          <p:nvPr/>
        </p:nvPicPr>
        <p:blipFill>
          <a:blip r:embed="rId3"/>
          <a:stretch/>
        </p:blipFill>
        <p:spPr>
          <a:xfrm>
            <a:off x="8084880" y="133560"/>
            <a:ext cx="919080" cy="919080"/>
          </a:xfrm>
          <a:prstGeom prst="rect">
            <a:avLst/>
          </a:prstGeom>
          <a:noFill/>
          <a:ln w="0">
            <a:noFill/>
          </a:ln>
        </p:spPr>
      </p:pic>
      <p:sp>
        <p:nvSpPr>
          <p:cNvPr id="4" name="PlaceHolder 3"/>
          <p:cNvSpPr>
            <a:spLocks noGrp="1"/>
          </p:cNvSpPr>
          <p:nvPr>
            <p:ph type="sldNum" idx="12"/>
          </p:nvPr>
        </p:nvSpPr>
        <p:spPr/>
        <p:txBody>
          <a:bodyPr/>
          <a:lstStyle/>
          <a:p>
            <a:fld id="{7364C782-BA3C-4653-9594-0DC4E1BF4BD4}" type="slidenum">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3"/>
          <p:cNvGraphicFramePr/>
          <p:nvPr>
            <p:extLst>
              <p:ext uri="{D42A27DB-BD31-4B8C-83A1-F6EECF244321}">
                <p14:modId xmlns:p14="http://schemas.microsoft.com/office/powerpoint/2010/main" val="1383425085"/>
              </p:ext>
            </p:extLst>
          </p:nvPr>
        </p:nvGraphicFramePr>
        <p:xfrm>
          <a:off x="827640" y="692640"/>
          <a:ext cx="7488360" cy="5616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8" name="Immagine 1" descr="Immagine che contiene schermata, rosso, Rettangolo, Elementi grafici&#10;&#10;Il contenuto generato dall'IA potrebbe non essere corretto."/>
          <p:cNvPicPr/>
          <p:nvPr/>
        </p:nvPicPr>
        <p:blipFill>
          <a:blip r:embed="rId8"/>
          <a:stretch/>
        </p:blipFill>
        <p:spPr>
          <a:xfrm>
            <a:off x="8012880" y="133560"/>
            <a:ext cx="991080" cy="991080"/>
          </a:xfrm>
          <a:prstGeom prst="rect">
            <a:avLst/>
          </a:prstGeom>
          <a:noFill/>
          <a:ln w="0">
            <a:noFill/>
          </a:ln>
        </p:spPr>
      </p:pic>
      <p:sp>
        <p:nvSpPr>
          <p:cNvPr id="2" name="PlaceHolder 1"/>
          <p:cNvSpPr>
            <a:spLocks noGrp="1"/>
          </p:cNvSpPr>
          <p:nvPr>
            <p:ph type="sldNum" idx="12"/>
          </p:nvPr>
        </p:nvSpPr>
        <p:spPr/>
        <p:txBody>
          <a:bodyPr/>
          <a:lstStyle/>
          <a:p>
            <a:fld id="{8A2F44FC-307A-433E-9EC4-678D2E941474}" type="slidenum">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971640" y="1052640"/>
            <a:ext cx="6695640" cy="965160"/>
          </a:xfrm>
          <a:prstGeom prst="rect">
            <a:avLst/>
          </a:prstGeom>
          <a:noFill/>
          <a:ln w="0">
            <a:noFill/>
          </a:ln>
        </p:spPr>
        <p:txBody>
          <a:bodyPr lIns="91440" tIns="45720" rIns="91440" bIns="45720" anchor="ctr">
            <a:normAutofit fontScale="92500" lnSpcReduction="9999"/>
          </a:bodyPr>
          <a:lstStyle/>
          <a:p>
            <a:pPr indent="0" algn="ctr" defTabSz="914400">
              <a:lnSpc>
                <a:spcPct val="100000"/>
              </a:lnSpc>
              <a:buNone/>
            </a:pPr>
            <a:br>
              <a:rPr sz="1350"/>
            </a:br>
            <a:r>
              <a:rPr lang="it-IT" sz="2200" b="1" u="none" strike="noStrike">
                <a:solidFill>
                  <a:schemeClr val="dk1">
                    <a:lumMod val="65000"/>
                    <a:lumOff val="35000"/>
                  </a:schemeClr>
                </a:solidFill>
                <a:uFillTx/>
                <a:latin typeface="Calibri"/>
              </a:rPr>
              <a:t>IMPORTANZA FORMAZIONE E PROMOZIONE CULTURA COME MISURA DI PREVENZIONE PER OGNI FORMA DI MOLESTIA</a:t>
            </a:r>
            <a:endParaRPr lang="it-IT" sz="2200" b="0" u="none" strike="noStrike">
              <a:solidFill>
                <a:schemeClr val="dk1"/>
              </a:solidFill>
              <a:uFillTx/>
              <a:latin typeface="Calibri"/>
            </a:endParaRPr>
          </a:p>
        </p:txBody>
      </p:sp>
      <p:sp>
        <p:nvSpPr>
          <p:cNvPr id="130" name="PlaceHolder 2"/>
          <p:cNvSpPr>
            <a:spLocks noGrp="1"/>
          </p:cNvSpPr>
          <p:nvPr>
            <p:ph type="sldNum" idx="38"/>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8AB5EBF7-39B5-4FEF-93CA-8014CF5FDDBF}" type="slidenum">
              <a:rPr lang="it-IT" sz="1200" b="0" u="none" strike="noStrike">
                <a:solidFill>
                  <a:schemeClr val="dk1">
                    <a:tint val="75000"/>
                  </a:schemeClr>
                </a:solidFill>
                <a:uFillTx/>
                <a:latin typeface="Calibri"/>
              </a:rPr>
              <a:t>17</a:t>
            </a:fld>
            <a:endParaRPr lang="it-IT" sz="1200" b="0" u="none" strike="noStrike">
              <a:solidFill>
                <a:srgbClr val="000000"/>
              </a:solidFill>
              <a:uFillTx/>
              <a:latin typeface="Times New Roman"/>
            </a:endParaRPr>
          </a:p>
        </p:txBody>
      </p:sp>
      <p:sp>
        <p:nvSpPr>
          <p:cNvPr id="131" name="PlaceHolder 3"/>
          <p:cNvSpPr>
            <a:spLocks noGrp="1"/>
          </p:cNvSpPr>
          <p:nvPr>
            <p:ph/>
          </p:nvPr>
        </p:nvSpPr>
        <p:spPr>
          <a:xfrm>
            <a:off x="1726560" y="2403000"/>
            <a:ext cx="5714640" cy="2916000"/>
          </a:xfrm>
          <a:prstGeom prst="rect">
            <a:avLst/>
          </a:prstGeom>
          <a:noFill/>
          <a:ln w="0">
            <a:noFill/>
          </a:ln>
        </p:spPr>
        <p:txBody>
          <a:bodyPr lIns="91440" tIns="45720" rIns="91440" bIns="45720" anchor="t">
            <a:normAutofit fontScale="70000" lnSpcReduction="19999"/>
          </a:bodyPr>
          <a:lstStyle/>
          <a:p>
            <a:pPr marL="85680" indent="0" algn="ctr" defTabSz="914400">
              <a:lnSpc>
                <a:spcPct val="100000"/>
              </a:lnSpc>
              <a:spcBef>
                <a:spcPts val="641"/>
              </a:spcBef>
              <a:buNone/>
              <a:tabLst>
                <a:tab pos="0" algn="l"/>
              </a:tabLst>
            </a:pPr>
            <a:endParaRPr lang="it-IT" sz="3200" b="0" u="none" strike="noStrike">
              <a:solidFill>
                <a:schemeClr val="dk1"/>
              </a:solidFill>
              <a:uFillTx/>
              <a:latin typeface="Calibri"/>
            </a:endParaRPr>
          </a:p>
          <a:p>
            <a:pPr marL="85680" indent="0" algn="ctr" defTabSz="914400">
              <a:lnSpc>
                <a:spcPct val="100000"/>
              </a:lnSpc>
              <a:spcBef>
                <a:spcPts val="641"/>
              </a:spcBef>
              <a:buNone/>
              <a:tabLst>
                <a:tab pos="0" algn="l"/>
              </a:tabLst>
            </a:pPr>
            <a:r>
              <a:rPr lang="it-IT" sz="3200" b="0" u="none" strike="noStrike">
                <a:solidFill>
                  <a:schemeClr val="dk1">
                    <a:lumMod val="65000"/>
                    <a:lumOff val="35000"/>
                  </a:schemeClr>
                </a:solidFill>
                <a:uFillTx/>
                <a:latin typeface="Calibri"/>
                <a:ea typeface="ＭＳ Ｐゴシック"/>
              </a:rPr>
              <a:t>25% dei casi non ne parla con nessuno</a:t>
            </a:r>
            <a:endParaRPr lang="it-IT" sz="3200" b="0" u="none" strike="noStrike">
              <a:solidFill>
                <a:schemeClr val="dk1"/>
              </a:solidFill>
              <a:uFillTx/>
              <a:latin typeface="Calibri"/>
            </a:endParaRPr>
          </a:p>
          <a:p>
            <a:pPr marL="85680" indent="0" algn="ctr" defTabSz="914400">
              <a:lnSpc>
                <a:spcPct val="100000"/>
              </a:lnSpc>
              <a:spcBef>
                <a:spcPts val="641"/>
              </a:spcBef>
              <a:buNone/>
              <a:tabLst>
                <a:tab pos="0" algn="l"/>
              </a:tabLst>
            </a:pPr>
            <a:r>
              <a:rPr lang="it-IT" sz="3200" b="0" u="none" strike="noStrike">
                <a:solidFill>
                  <a:schemeClr val="dk1">
                    <a:lumMod val="65000"/>
                    <a:lumOff val="35000"/>
                  </a:schemeClr>
                </a:solidFill>
                <a:uFillTx/>
                <a:latin typeface="Calibri"/>
                <a:ea typeface="ＭＳ Ｐゴシック"/>
              </a:rPr>
              <a:t>16,3 % ne parla con i colleghi</a:t>
            </a:r>
            <a:endParaRPr lang="it-IT" sz="3200" b="0" u="none" strike="noStrike">
              <a:solidFill>
                <a:schemeClr val="dk1"/>
              </a:solidFill>
              <a:uFillTx/>
              <a:latin typeface="Calibri"/>
            </a:endParaRPr>
          </a:p>
          <a:p>
            <a:pPr marL="85680" indent="0" algn="ctr" defTabSz="914400">
              <a:lnSpc>
                <a:spcPct val="100000"/>
              </a:lnSpc>
              <a:spcBef>
                <a:spcPts val="641"/>
              </a:spcBef>
              <a:buNone/>
              <a:tabLst>
                <a:tab pos="0" algn="l"/>
              </a:tabLst>
            </a:pPr>
            <a:r>
              <a:rPr lang="it-IT" sz="3200" b="0" u="none" strike="noStrike">
                <a:solidFill>
                  <a:schemeClr val="dk1">
                    <a:lumMod val="65000"/>
                    <a:lumOff val="35000"/>
                  </a:schemeClr>
                </a:solidFill>
                <a:uFillTx/>
                <a:latin typeface="Calibri"/>
                <a:ea typeface="ＭＳ Ｐゴシック"/>
              </a:rPr>
              <a:t>14,9 % ne parla con il datore</a:t>
            </a:r>
            <a:endParaRPr lang="it-IT" sz="3200" b="0" u="none" strike="noStrike">
              <a:solidFill>
                <a:schemeClr val="dk1"/>
              </a:solidFill>
              <a:uFillTx/>
              <a:latin typeface="Calibri"/>
            </a:endParaRPr>
          </a:p>
          <a:p>
            <a:pPr marL="85680" indent="0" algn="ctr" defTabSz="914400">
              <a:lnSpc>
                <a:spcPct val="100000"/>
              </a:lnSpc>
              <a:spcBef>
                <a:spcPts val="641"/>
              </a:spcBef>
              <a:buNone/>
              <a:tabLst>
                <a:tab pos="0" algn="l"/>
              </a:tabLst>
            </a:pPr>
            <a:r>
              <a:rPr lang="it-IT" sz="3200" b="0" u="none" strike="noStrike">
                <a:solidFill>
                  <a:schemeClr val="dk1">
                    <a:lumMod val="65000"/>
                    <a:lumOff val="35000"/>
                  </a:schemeClr>
                </a:solidFill>
                <a:uFillTx/>
                <a:latin typeface="Calibri"/>
                <a:ea typeface="ＭＳ Ｐゴシック"/>
              </a:rPr>
              <a:t>8% si rivolge a consulente </a:t>
            </a:r>
            <a:endParaRPr lang="it-IT" sz="3200" b="0" u="none" strike="noStrike">
              <a:solidFill>
                <a:schemeClr val="dk1"/>
              </a:solidFill>
              <a:uFillTx/>
              <a:latin typeface="Calibri"/>
            </a:endParaRPr>
          </a:p>
          <a:p>
            <a:pPr marL="85680" indent="0" algn="ctr" defTabSz="914400">
              <a:lnSpc>
                <a:spcPct val="100000"/>
              </a:lnSpc>
              <a:spcBef>
                <a:spcPts val="641"/>
              </a:spcBef>
              <a:buNone/>
              <a:tabLst>
                <a:tab pos="0" algn="l"/>
              </a:tabLst>
            </a:pPr>
            <a:endParaRPr lang="it-IT" sz="3200" b="0" u="none" strike="noStrike">
              <a:solidFill>
                <a:schemeClr val="dk1"/>
              </a:solidFill>
              <a:uFillTx/>
              <a:latin typeface="Calibri"/>
            </a:endParaRPr>
          </a:p>
          <a:p>
            <a:pPr marL="85680" indent="0" algn="ctr" defTabSz="914400">
              <a:lnSpc>
                <a:spcPct val="100000"/>
              </a:lnSpc>
              <a:spcBef>
                <a:spcPts val="641"/>
              </a:spcBef>
              <a:buNone/>
              <a:tabLst>
                <a:tab pos="0" algn="l"/>
              </a:tabLst>
            </a:pPr>
            <a:r>
              <a:rPr lang="it-IT" sz="3200" b="1" u="none" strike="noStrike">
                <a:solidFill>
                  <a:schemeClr val="dk1">
                    <a:lumMod val="65000"/>
                    <a:lumOff val="35000"/>
                  </a:schemeClr>
                </a:solidFill>
                <a:uFillTx/>
                <a:latin typeface="Calibri"/>
                <a:ea typeface="ＭＳ Ｐゴシック"/>
              </a:rPr>
              <a:t>MA IL 93,6% SEGNALA MANCANZA DI FORMAZIONE</a:t>
            </a:r>
            <a:endParaRPr lang="it-IT" sz="3200" b="0" u="none" strike="noStrike">
              <a:solidFill>
                <a:schemeClr val="dk1"/>
              </a:solidFill>
              <a:uFillTx/>
              <a:latin typeface="Calibri"/>
            </a:endParaRPr>
          </a:p>
          <a:p>
            <a:pPr marL="85680" indent="0" algn="ctr" defTabSz="914400">
              <a:lnSpc>
                <a:spcPct val="100000"/>
              </a:lnSpc>
              <a:spcBef>
                <a:spcPts val="360"/>
              </a:spcBef>
              <a:buNone/>
              <a:tabLst>
                <a:tab pos="0" algn="l"/>
              </a:tabLst>
            </a:pPr>
            <a:endParaRPr lang="it-IT" sz="1800" b="0" u="none" strike="noStrike">
              <a:solidFill>
                <a:schemeClr val="dk1"/>
              </a:solidFill>
              <a:uFillTx/>
              <a:latin typeface="Calibri"/>
            </a:endParaRPr>
          </a:p>
          <a:p>
            <a:pPr marL="85680" indent="0" algn="ctr" defTabSz="914400">
              <a:lnSpc>
                <a:spcPct val="100000"/>
              </a:lnSpc>
              <a:spcBef>
                <a:spcPts val="360"/>
              </a:spcBef>
              <a:buNone/>
              <a:tabLst>
                <a:tab pos="0" algn="l"/>
              </a:tabLst>
            </a:pPr>
            <a:endParaRPr lang="it-IT" sz="1800" b="0" u="none" strike="noStrike">
              <a:solidFill>
                <a:schemeClr val="dk1"/>
              </a:solidFill>
              <a:uFillTx/>
              <a:latin typeface="Calibri"/>
            </a:endParaRPr>
          </a:p>
          <a:p>
            <a:pPr marL="85680" indent="0" algn="ctr" defTabSz="914400">
              <a:lnSpc>
                <a:spcPct val="100000"/>
              </a:lnSpc>
              <a:spcBef>
                <a:spcPts val="360"/>
              </a:spcBef>
              <a:buNone/>
              <a:tabLst>
                <a:tab pos="0" algn="l"/>
              </a:tabLst>
            </a:pPr>
            <a:endParaRPr lang="it-IT" sz="1800" b="0" u="none" strike="noStrike">
              <a:solidFill>
                <a:schemeClr val="dk1"/>
              </a:solidFill>
              <a:uFillTx/>
              <a:latin typeface="Calibri"/>
            </a:endParaRPr>
          </a:p>
          <a:p>
            <a:pPr marL="85680" indent="0" algn="ctr" defTabSz="914400">
              <a:lnSpc>
                <a:spcPct val="100000"/>
              </a:lnSpc>
              <a:spcBef>
                <a:spcPts val="360"/>
              </a:spcBef>
              <a:buNone/>
              <a:tabLst>
                <a:tab pos="0" algn="l"/>
              </a:tabLst>
            </a:pPr>
            <a:endParaRPr lang="it-IT" sz="1800" b="0" u="none" strike="noStrike">
              <a:solidFill>
                <a:schemeClr val="dk1"/>
              </a:solidFill>
              <a:uFillTx/>
              <a:latin typeface="Calibri"/>
            </a:endParaRPr>
          </a:p>
        </p:txBody>
      </p:sp>
      <p:sp>
        <p:nvSpPr>
          <p:cNvPr id="132" name="CasellaDiTesto 2"/>
          <p:cNvSpPr/>
          <p:nvPr/>
        </p:nvSpPr>
        <p:spPr>
          <a:xfrm>
            <a:off x="1331640" y="5319360"/>
            <a:ext cx="5778360" cy="29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it-IT" sz="1350" b="0" u="none" strike="noStrike">
                <a:solidFill>
                  <a:schemeClr val="dk1">
                    <a:lumMod val="65000"/>
                    <a:lumOff val="35000"/>
                  </a:schemeClr>
                </a:solidFill>
                <a:uFillTx/>
                <a:latin typeface="Calibri"/>
              </a:rPr>
              <a:t>Fonte: indagine ISTAT LE MOLESTIE, VITTIME E CONTESTO, ANNO 2022-2023</a:t>
            </a:r>
            <a:endParaRPr lang="it-IT" sz="1350" b="0" u="none" strike="noStrike">
              <a:solidFill>
                <a:srgbClr val="000000"/>
              </a:solidFill>
              <a:uFillTx/>
              <a:latin typeface="Arial"/>
            </a:endParaRPr>
          </a:p>
        </p:txBody>
      </p:sp>
      <p:pic>
        <p:nvPicPr>
          <p:cNvPr id="133" name="Immagine 3" descr="Immagine che contiene schermata, rosso, Rettangolo, Elementi grafici&#10;&#10;Il contenuto generato dall'IA potrebbe non essere corretto."/>
          <p:cNvPicPr/>
          <p:nvPr/>
        </p:nvPicPr>
        <p:blipFill>
          <a:blip r:embed="rId3"/>
          <a:stretch/>
        </p:blipFill>
        <p:spPr>
          <a:xfrm>
            <a:off x="8039160" y="133560"/>
            <a:ext cx="965160" cy="965160"/>
          </a:xfrm>
          <a:prstGeom prst="rect">
            <a:avLst/>
          </a:prstGeom>
          <a:noFill/>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34" name="Immagine 4" descr="Immagine che contiene Viso umano, sorriso, persona, puzzle&#10;&#10;Il contenuto generato dall'IA potrebbe non essere corretto."/>
          <p:cNvPicPr/>
          <p:nvPr/>
        </p:nvPicPr>
        <p:blipFill>
          <a:blip r:embed="rId3"/>
          <a:srcRect t="12141" b="1156"/>
          <a:stretch/>
        </p:blipFill>
        <p:spPr>
          <a:xfrm>
            <a:off x="0" y="0"/>
            <a:ext cx="9143640" cy="6857640"/>
          </a:xfrm>
          <a:prstGeom prst="rect">
            <a:avLst/>
          </a:prstGeom>
          <a:solidFill>
            <a:srgbClr val="EDEDED"/>
          </a:solidFill>
          <a:ln w="0">
            <a:noFill/>
          </a:ln>
        </p:spPr>
      </p:pic>
      <p:sp>
        <p:nvSpPr>
          <p:cNvPr id="135" name="Rectangle 12">
            <a:extLst>
              <a:ext uri="{C183D7F6-B498-43B3-948B-1728B52AA6E4}">
                <adec:decorative xmlns:adec="http://schemas.microsoft.com/office/drawing/2017/decorative" val="1"/>
              </a:ext>
            </a:extLst>
          </p:cNvPr>
          <p:cNvSpPr/>
          <p:nvPr/>
        </p:nvSpPr>
        <p:spPr>
          <a:xfrm>
            <a:off x="0" y="5320080"/>
            <a:ext cx="9143640" cy="736200"/>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uFillTx/>
              <a:latin typeface="Calibri"/>
            </a:endParaRPr>
          </a:p>
        </p:txBody>
      </p:sp>
      <p:sp>
        <p:nvSpPr>
          <p:cNvPr id="136" name="CasellaDiTesto 4"/>
          <p:cNvSpPr/>
          <p:nvPr/>
        </p:nvSpPr>
        <p:spPr>
          <a:xfrm>
            <a:off x="392760" y="5317200"/>
            <a:ext cx="8407800" cy="744480"/>
          </a:xfrm>
          <a:prstGeom prst="rect">
            <a:avLst/>
          </a:prstGeom>
          <a:noFill/>
          <a:ln w="0">
            <a:noFill/>
          </a:ln>
        </p:spPr>
        <p:style>
          <a:lnRef idx="0">
            <a:scrgbClr r="0" g="0" b="0"/>
          </a:lnRef>
          <a:fillRef idx="0">
            <a:scrgbClr r="0" g="0" b="0"/>
          </a:fillRef>
          <a:effectRef idx="0">
            <a:scrgbClr r="0" g="0" b="0"/>
          </a:effectRef>
          <a:fontRef idx="minor"/>
        </p:style>
        <p:txBody>
          <a:bodyPr anchor="ctr">
            <a:normAutofit/>
          </a:bodyPr>
          <a:lstStyle/>
          <a:p>
            <a:pPr algn="ctr" defTabSz="914400">
              <a:lnSpc>
                <a:spcPct val="90000"/>
              </a:lnSpc>
              <a:spcAft>
                <a:spcPts val="601"/>
              </a:spcAft>
            </a:pPr>
            <a:r>
              <a:rPr lang="en-US" sz="3100" b="1" u="none" strike="noStrike">
                <a:solidFill>
                  <a:schemeClr val="dk1">
                    <a:lumMod val="85000"/>
                    <a:lumOff val="15000"/>
                  </a:schemeClr>
                </a:solidFill>
                <a:highlight>
                  <a:srgbClr val="FFFF00"/>
                </a:highlight>
                <a:uFillTx/>
                <a:latin typeface="Calibri"/>
              </a:rPr>
              <a:t>Work-life balance</a:t>
            </a:r>
            <a:endParaRPr lang="it-IT" sz="3100" b="0" u="none" strike="noStrike">
              <a:solidFill>
                <a:srgbClr val="000000"/>
              </a:solidFill>
              <a:uFillTx/>
              <a:latin typeface="Arial"/>
            </a:endParaRPr>
          </a:p>
        </p:txBody>
      </p:sp>
      <p:cxnSp>
        <p:nvCxnSpPr>
          <p:cNvPr id="137" name="Straight Connector 14">
            <a:extLst>
              <a:ext uri="{C183D7F6-B498-43B3-948B-1728B52AA6E4}">
                <adec:decorative xmlns:adec="http://schemas.microsoft.com/office/drawing/2017/decorative" val="1"/>
              </a:ext>
            </a:extLst>
          </p:cNvPr>
          <p:cNvCxnSpPr/>
          <p:nvPr/>
        </p:nvCxnSpPr>
        <p:spPr>
          <a:xfrm>
            <a:off x="0" y="5241960"/>
            <a:ext cx="9144360" cy="360"/>
          </a:xfrm>
          <a:prstGeom prst="straightConnector1">
            <a:avLst/>
          </a:prstGeom>
          <a:ln w="41275">
            <a:solidFill>
              <a:srgbClr val="FFFFFF">
                <a:alpha val="90000"/>
              </a:srgbClr>
            </a:solidFill>
            <a:round/>
          </a:ln>
        </p:spPr>
      </p:cxnSp>
      <p:cxnSp>
        <p:nvCxnSpPr>
          <p:cNvPr id="138" name="Straight Connector 16">
            <a:extLst>
              <a:ext uri="{C183D7F6-B498-43B3-948B-1728B52AA6E4}">
                <adec:decorative xmlns:adec="http://schemas.microsoft.com/office/drawing/2017/decorative" val="1"/>
              </a:ext>
            </a:extLst>
          </p:cNvPr>
          <p:cNvCxnSpPr/>
          <p:nvPr/>
        </p:nvCxnSpPr>
        <p:spPr>
          <a:xfrm>
            <a:off x="0" y="6134760"/>
            <a:ext cx="9144360" cy="360"/>
          </a:xfrm>
          <a:prstGeom prst="straightConnector1">
            <a:avLst/>
          </a:prstGeom>
          <a:ln w="41275">
            <a:solidFill>
              <a:srgbClr val="FFFFFF">
                <a:alpha val="90000"/>
              </a:srgbClr>
            </a:solidFill>
            <a:roun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ttangolo 3"/>
          <p:cNvSpPr/>
          <p:nvPr/>
        </p:nvSpPr>
        <p:spPr>
          <a:xfrm>
            <a:off x="755640" y="548640"/>
            <a:ext cx="3240000" cy="1583640"/>
          </a:xfrm>
          <a:prstGeom prst="rect">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it-IT" sz="2400" b="0" u="none" strike="noStrike">
                <a:solidFill>
                  <a:schemeClr val="lt1"/>
                </a:solidFill>
                <a:uFillTx/>
                <a:latin typeface="Calibri"/>
              </a:rPr>
              <a:t>Discriminazione </a:t>
            </a:r>
            <a:endParaRPr lang="it-IT" sz="2400" b="0" u="none" strike="noStrike">
              <a:solidFill>
                <a:srgbClr val="FFFFFF"/>
              </a:solidFill>
              <a:uFillTx/>
              <a:latin typeface="Arial"/>
            </a:endParaRPr>
          </a:p>
          <a:p>
            <a:pPr algn="ctr" defTabSz="914400">
              <a:lnSpc>
                <a:spcPct val="100000"/>
              </a:lnSpc>
            </a:pPr>
            <a:r>
              <a:rPr lang="it-IT" sz="2400" b="0" u="none" strike="noStrike">
                <a:solidFill>
                  <a:schemeClr val="lt1"/>
                </a:solidFill>
                <a:uFillTx/>
                <a:latin typeface="Calibri"/>
              </a:rPr>
              <a:t>Diretta</a:t>
            </a:r>
            <a:endParaRPr lang="it-IT" sz="2400" b="0" u="none" strike="noStrike">
              <a:solidFill>
                <a:srgbClr val="FFFFFF"/>
              </a:solidFill>
              <a:uFillTx/>
              <a:latin typeface="Arial"/>
            </a:endParaRPr>
          </a:p>
        </p:txBody>
      </p:sp>
      <p:sp>
        <p:nvSpPr>
          <p:cNvPr id="140" name="Rettangolo 5"/>
          <p:cNvSpPr/>
          <p:nvPr/>
        </p:nvSpPr>
        <p:spPr>
          <a:xfrm>
            <a:off x="4788000" y="548640"/>
            <a:ext cx="3240000" cy="1583640"/>
          </a:xfrm>
          <a:prstGeom prst="rect">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it-IT" sz="2400" b="0" u="none" strike="noStrike">
                <a:solidFill>
                  <a:schemeClr val="lt1"/>
                </a:solidFill>
                <a:uFillTx/>
                <a:latin typeface="Calibri"/>
              </a:rPr>
              <a:t>Discriminazione indiretta</a:t>
            </a:r>
            <a:endParaRPr lang="it-IT" sz="2400" b="0" u="none" strike="noStrike">
              <a:solidFill>
                <a:srgbClr val="FFFFFF"/>
              </a:solidFill>
              <a:uFillTx/>
              <a:latin typeface="Arial"/>
            </a:endParaRPr>
          </a:p>
        </p:txBody>
      </p:sp>
      <p:sp>
        <p:nvSpPr>
          <p:cNvPr id="141" name="Rettangolo 6"/>
          <p:cNvSpPr/>
          <p:nvPr/>
        </p:nvSpPr>
        <p:spPr>
          <a:xfrm>
            <a:off x="755640" y="2637000"/>
            <a:ext cx="7272360" cy="2232000"/>
          </a:xfrm>
          <a:prstGeom prst="rect">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it-IT" sz="2400" b="0" u="none" strike="noStrike">
                <a:solidFill>
                  <a:schemeClr val="lt1"/>
                </a:solidFill>
                <a:uFillTx/>
                <a:latin typeface="Calibri"/>
              </a:rPr>
              <a:t>In quali altri casi si può parlare di discriminazione?</a:t>
            </a:r>
            <a:endParaRPr lang="it-IT" sz="2400" b="0" u="none" strike="noStrike">
              <a:solidFill>
                <a:srgbClr val="FFFFFF"/>
              </a:solidFill>
              <a:uFillTx/>
              <a:latin typeface="Arial"/>
            </a:endParaRPr>
          </a:p>
          <a:p>
            <a:pPr algn="ctr" defTabSz="914400">
              <a:lnSpc>
                <a:spcPct val="100000"/>
              </a:lnSpc>
            </a:pPr>
            <a:endParaRPr lang="it-IT" sz="2400" b="0" u="none" strike="noStrike">
              <a:solidFill>
                <a:srgbClr val="FFFFFF"/>
              </a:solidFill>
              <a:uFillTx/>
              <a:latin typeface="Arial"/>
            </a:endParaRPr>
          </a:p>
          <a:p>
            <a:pPr marL="285840" indent="-285840" algn="ctr" defTabSz="914400">
              <a:lnSpc>
                <a:spcPct val="100000"/>
              </a:lnSpc>
              <a:buClr>
                <a:srgbClr val="FFFFFF"/>
              </a:buClr>
              <a:buFont typeface="OpenSymbol"/>
              <a:buChar char="-"/>
            </a:pPr>
            <a:r>
              <a:rPr lang="it-IT" sz="2400" b="1" u="none" strike="noStrike">
                <a:solidFill>
                  <a:schemeClr val="lt1"/>
                </a:solidFill>
                <a:uFillTx/>
                <a:latin typeface="Calibri"/>
              </a:rPr>
              <a:t>Molestie morali </a:t>
            </a:r>
            <a:endParaRPr lang="it-IT" sz="2400" b="0" u="none" strike="noStrike">
              <a:solidFill>
                <a:srgbClr val="FFFFFF"/>
              </a:solidFill>
              <a:uFillTx/>
              <a:latin typeface="Arial"/>
            </a:endParaRPr>
          </a:p>
          <a:p>
            <a:pPr marL="285840" indent="-285840" algn="ctr" defTabSz="914400">
              <a:lnSpc>
                <a:spcPct val="100000"/>
              </a:lnSpc>
              <a:buClr>
                <a:srgbClr val="FFFFFF"/>
              </a:buClr>
              <a:buFont typeface="OpenSymbol"/>
              <a:buChar char="-"/>
            </a:pPr>
            <a:r>
              <a:rPr lang="it-IT" sz="2400" b="1" u="none" strike="noStrike">
                <a:solidFill>
                  <a:schemeClr val="lt1"/>
                </a:solidFill>
                <a:uFillTx/>
                <a:latin typeface="Calibri"/>
              </a:rPr>
              <a:t>Molestie sessuali</a:t>
            </a:r>
            <a:endParaRPr lang="it-IT" sz="2400" b="0" u="none" strike="noStrike">
              <a:solidFill>
                <a:srgbClr val="FFFFFF"/>
              </a:solidFill>
              <a:uFillTx/>
              <a:latin typeface="Arial"/>
            </a:endParaRPr>
          </a:p>
          <a:p>
            <a:pPr marL="285840" indent="-285840" algn="ctr" defTabSz="914400">
              <a:lnSpc>
                <a:spcPct val="100000"/>
              </a:lnSpc>
              <a:buClr>
                <a:srgbClr val="FFFFFF"/>
              </a:buClr>
              <a:buFont typeface="OpenSymbol"/>
              <a:buChar char="-"/>
            </a:pPr>
            <a:r>
              <a:rPr lang="it-IT" sz="2400" b="1" u="none" strike="noStrike">
                <a:solidFill>
                  <a:schemeClr val="lt1"/>
                </a:solidFill>
                <a:uFillTx/>
                <a:latin typeface="Calibri"/>
              </a:rPr>
              <a:t>Vittimizzazione</a:t>
            </a:r>
            <a:endParaRPr lang="it-IT" sz="2400" b="0" u="none" strike="noStrike">
              <a:solidFill>
                <a:srgbClr val="FFFFFF"/>
              </a:solidFill>
              <a:uFillTx/>
              <a:latin typeface="Arial"/>
            </a:endParaRPr>
          </a:p>
          <a:p>
            <a:pPr marL="285840" indent="-285840" algn="ctr" defTabSz="914400">
              <a:lnSpc>
                <a:spcPct val="100000"/>
              </a:lnSpc>
              <a:buClr>
                <a:srgbClr val="FFFFFF"/>
              </a:buClr>
              <a:buFont typeface="OpenSymbol"/>
              <a:buChar char="-"/>
            </a:pPr>
            <a:r>
              <a:rPr lang="it-IT" sz="2400" b="1" u="none" strike="noStrike">
                <a:solidFill>
                  <a:schemeClr val="lt1"/>
                </a:solidFill>
                <a:uFillTx/>
                <a:latin typeface="Calibri"/>
              </a:rPr>
              <a:t>Mancata adozione di ragionevoli accomodamenti </a:t>
            </a:r>
            <a:endParaRPr lang="it-IT" sz="2400" b="0" u="none" strike="noStrike">
              <a:solidFill>
                <a:srgbClr val="FFFFFF"/>
              </a:solidFill>
              <a:uFillTx/>
              <a:latin typeface="Arial"/>
            </a:endParaRPr>
          </a:p>
        </p:txBody>
      </p:sp>
      <p:sp>
        <p:nvSpPr>
          <p:cNvPr id="142" name="CasellaDiTesto 1"/>
          <p:cNvSpPr/>
          <p:nvPr/>
        </p:nvSpPr>
        <p:spPr>
          <a:xfrm>
            <a:off x="1331640" y="5589360"/>
            <a:ext cx="64083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it-IT" sz="1800" b="0" u="none" strike="noStrike">
                <a:solidFill>
                  <a:schemeClr val="dk1"/>
                </a:solidFill>
                <a:uFillTx/>
                <a:latin typeface="Calibri"/>
              </a:rPr>
              <a:t>Art. 2, l. 162/2021 – modifica recente art. 25 TU pari opportunità</a:t>
            </a:r>
            <a:endParaRPr lang="it-IT" sz="1800" b="0" u="none" strike="noStrike">
              <a:solidFill>
                <a:srgbClr val="000000"/>
              </a:solidFill>
              <a:uFillTx/>
              <a:latin typeface="Arial"/>
            </a:endParaRPr>
          </a:p>
        </p:txBody>
      </p:sp>
      <p:pic>
        <p:nvPicPr>
          <p:cNvPr id="143" name="Immagine 2" descr="Immagine che contiene schermata, rosso, Rettangolo, Elementi grafici&#10;&#10;Il contenuto generato dall'IA potrebbe non essere corretto."/>
          <p:cNvPicPr/>
          <p:nvPr/>
        </p:nvPicPr>
        <p:blipFill>
          <a:blip r:embed="rId3"/>
          <a:stretch/>
        </p:blipFill>
        <p:spPr>
          <a:xfrm>
            <a:off x="8094240" y="188640"/>
            <a:ext cx="909720" cy="90972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p:nvPr>
        </p:nvSpPr>
        <p:spPr>
          <a:xfrm>
            <a:off x="1601640" y="1268640"/>
            <a:ext cx="5714640" cy="4374000"/>
          </a:xfrm>
          <a:prstGeom prst="rect">
            <a:avLst/>
          </a:prstGeom>
          <a:noFill/>
          <a:ln w="0">
            <a:noFill/>
          </a:ln>
        </p:spPr>
        <p:txBody>
          <a:bodyPr lIns="91440" tIns="45720" rIns="91440" bIns="45720" anchor="t">
            <a:normAutofit fontScale="25000" lnSpcReduction="19999"/>
          </a:bodyPr>
          <a:lstStyle/>
          <a:p>
            <a:pPr marL="85680" indent="0" algn="ctr" defTabSz="914400">
              <a:lnSpc>
                <a:spcPct val="100000"/>
              </a:lnSpc>
              <a:spcBef>
                <a:spcPts val="1599"/>
              </a:spcBef>
              <a:buNone/>
              <a:tabLst>
                <a:tab pos="0" algn="l"/>
              </a:tabLst>
            </a:pPr>
            <a:r>
              <a:rPr lang="it-IT" sz="8000" b="0" u="none" strike="noStrike">
                <a:solidFill>
                  <a:schemeClr val="dk1"/>
                </a:solidFill>
                <a:uFillTx/>
                <a:latin typeface="Calibri"/>
              </a:rPr>
              <a:t>Lo </a:t>
            </a:r>
            <a:r>
              <a:rPr lang="it-IT" sz="8000" b="1" u="none" strike="noStrike">
                <a:solidFill>
                  <a:schemeClr val="dk1"/>
                </a:solidFill>
                <a:uFillTx/>
                <a:latin typeface="Calibri"/>
              </a:rPr>
              <a:t>stress lavorativo </a:t>
            </a:r>
            <a:endParaRPr lang="it-IT" sz="8000" b="0" u="none" strike="noStrike">
              <a:solidFill>
                <a:schemeClr val="dk1"/>
              </a:solidFill>
              <a:uFillTx/>
              <a:latin typeface="Calibri"/>
            </a:endParaRPr>
          </a:p>
          <a:p>
            <a:pPr marL="85680" indent="0" algn="just" defTabSz="914400">
              <a:lnSpc>
                <a:spcPct val="100000"/>
              </a:lnSpc>
              <a:spcBef>
                <a:spcPts val="1199"/>
              </a:spcBef>
              <a:buNone/>
              <a:tabLst>
                <a:tab pos="0" algn="l"/>
              </a:tabLst>
            </a:pPr>
            <a:endParaRPr lang="it-IT" sz="6000" b="0" u="none" strike="noStrike">
              <a:solidFill>
                <a:schemeClr val="dk1"/>
              </a:solidFill>
              <a:uFillTx/>
              <a:latin typeface="Calibri"/>
            </a:endParaRPr>
          </a:p>
          <a:p>
            <a:pPr marL="85680" indent="0" algn="just" defTabSz="914400">
              <a:lnSpc>
                <a:spcPct val="100000"/>
              </a:lnSpc>
              <a:spcBef>
                <a:spcPts val="1199"/>
              </a:spcBef>
              <a:buNone/>
              <a:tabLst>
                <a:tab pos="0" algn="l"/>
              </a:tabLst>
            </a:pPr>
            <a:r>
              <a:rPr lang="it-IT" sz="6000" b="0" u="none" strike="noStrike">
                <a:solidFill>
                  <a:schemeClr val="dk1"/>
                </a:solidFill>
                <a:uFillTx/>
                <a:latin typeface="Calibri"/>
              </a:rPr>
              <a:t>Definito dall’Accordo europeo stipulato a Bruxelles l’8 ottobre 2004.  </a:t>
            </a:r>
          </a:p>
          <a:p>
            <a:pPr marL="85680" indent="0" algn="just" defTabSz="914400">
              <a:lnSpc>
                <a:spcPct val="100000"/>
              </a:lnSpc>
              <a:spcBef>
                <a:spcPts val="1199"/>
              </a:spcBef>
              <a:buNone/>
              <a:tabLst>
                <a:tab pos="0" algn="l"/>
              </a:tabLst>
            </a:pPr>
            <a:r>
              <a:rPr lang="it-IT" sz="6000" b="0" u="none" strike="noStrike">
                <a:solidFill>
                  <a:schemeClr val="dk1"/>
                </a:solidFill>
                <a:uFillTx/>
                <a:latin typeface="Calibri"/>
              </a:rPr>
              <a:t>La tensione può essere causata da fattori diversi (nozione unitaria)</a:t>
            </a:r>
          </a:p>
          <a:p>
            <a:pPr marL="85680" indent="0" algn="just" defTabSz="914400">
              <a:lnSpc>
                <a:spcPct val="100000"/>
              </a:lnSpc>
              <a:spcBef>
                <a:spcPts val="1199"/>
              </a:spcBef>
              <a:buNone/>
              <a:tabLst>
                <a:tab pos="0" algn="l"/>
              </a:tabLst>
            </a:pPr>
            <a:endParaRPr lang="it-IT" sz="6000" b="0" u="none" strike="noStrike">
              <a:solidFill>
                <a:schemeClr val="dk1"/>
              </a:solidFill>
              <a:uFillTx/>
              <a:latin typeface="Calibri"/>
            </a:endParaRPr>
          </a:p>
          <a:p>
            <a:pPr marL="942840" indent="-857160" algn="just" defTabSz="914400">
              <a:lnSpc>
                <a:spcPct val="100000"/>
              </a:lnSpc>
              <a:spcBef>
                <a:spcPts val="1199"/>
              </a:spcBef>
              <a:buClr>
                <a:srgbClr val="000000"/>
              </a:buClr>
              <a:buFont typeface="Wingdings" charset="2"/>
              <a:buChar char=""/>
              <a:tabLst>
                <a:tab pos="0" algn="l"/>
              </a:tabLst>
            </a:pPr>
            <a:r>
              <a:rPr lang="it-IT" sz="6000" b="1" u="none" strike="noStrike">
                <a:solidFill>
                  <a:schemeClr val="dk1"/>
                </a:solidFill>
                <a:uFillTx/>
                <a:latin typeface="Times New Roman"/>
                <a:ea typeface="Times New Roman"/>
              </a:rPr>
              <a:t>Discrepanza quantitativa tra organizzazione e prestazione lavorativa: </a:t>
            </a:r>
            <a:r>
              <a:rPr lang="it-IT" sz="6000" b="0" u="none" strike="noStrike">
                <a:solidFill>
                  <a:schemeClr val="dk1"/>
                </a:solidFill>
                <a:uFillTx/>
                <a:latin typeface="Times New Roman"/>
                <a:ea typeface="Times New Roman"/>
              </a:rPr>
              <a:t>Il superlavoro, le richieste eccessive, prestazionalità spinta, ecc.</a:t>
            </a:r>
            <a:endParaRPr lang="it-IT" sz="6000" b="0" u="none" strike="noStrike">
              <a:solidFill>
                <a:schemeClr val="dk1"/>
              </a:solidFill>
              <a:uFillTx/>
              <a:latin typeface="Calibri"/>
            </a:endParaRPr>
          </a:p>
          <a:p>
            <a:pPr indent="0" algn="just" defTabSz="914400">
              <a:lnSpc>
                <a:spcPct val="100000"/>
              </a:lnSpc>
              <a:spcBef>
                <a:spcPts val="1199"/>
              </a:spcBef>
              <a:buNone/>
              <a:tabLst>
                <a:tab pos="0" algn="l"/>
              </a:tabLst>
            </a:pPr>
            <a:endParaRPr lang="it-IT" sz="6000" b="0" u="none" strike="noStrike">
              <a:solidFill>
                <a:schemeClr val="dk1"/>
              </a:solidFill>
              <a:uFillTx/>
              <a:latin typeface="Calibri"/>
            </a:endParaRPr>
          </a:p>
          <a:p>
            <a:pPr marL="942840" indent="-857160" algn="just" defTabSz="914400">
              <a:lnSpc>
                <a:spcPct val="100000"/>
              </a:lnSpc>
              <a:spcBef>
                <a:spcPts val="1199"/>
              </a:spcBef>
              <a:buClr>
                <a:srgbClr val="000000"/>
              </a:buClr>
              <a:buFont typeface="Wingdings" charset="2"/>
              <a:buChar char=""/>
              <a:tabLst>
                <a:tab pos="0" algn="l"/>
              </a:tabLst>
            </a:pPr>
            <a:r>
              <a:rPr lang="it-IT" sz="6000" b="1" u="none" strike="noStrike">
                <a:solidFill>
                  <a:schemeClr val="dk1"/>
                </a:solidFill>
                <a:uFillTx/>
                <a:latin typeface="Times New Roman"/>
                <a:ea typeface="Times New Roman"/>
              </a:rPr>
              <a:t>Discrepanza qualitativa tra organizzazione e ambiente lavorativo: </a:t>
            </a:r>
            <a:r>
              <a:rPr lang="it-IT" sz="6000" b="0" u="none" strike="noStrike">
                <a:solidFill>
                  <a:schemeClr val="dk1"/>
                </a:solidFill>
                <a:uFillTx/>
                <a:latin typeface="Times New Roman"/>
                <a:ea typeface="Times New Roman"/>
              </a:rPr>
              <a:t>sicurezza e salubrità del luogo di lavoro; </a:t>
            </a:r>
            <a:r>
              <a:rPr lang="it-IT" sz="6000" b="0" u="none" strike="noStrike">
                <a:solidFill>
                  <a:schemeClr val="dk1"/>
                </a:solidFill>
                <a:highlight>
                  <a:srgbClr val="00FF00"/>
                </a:highlight>
                <a:uFillTx/>
                <a:latin typeface="Times New Roman"/>
                <a:ea typeface="Times New Roman"/>
              </a:rPr>
              <a:t>mancata conciliazione vita – lavoro, </a:t>
            </a:r>
            <a:r>
              <a:rPr lang="it-IT" sz="6000" b="0" u="none" strike="noStrike">
                <a:solidFill>
                  <a:schemeClr val="dk1"/>
                </a:solidFill>
                <a:uFillTx/>
                <a:latin typeface="Times New Roman"/>
                <a:ea typeface="Times New Roman"/>
              </a:rPr>
              <a:t>pressioni commerciali; ecc.</a:t>
            </a:r>
            <a:endParaRPr lang="it-IT" sz="6000" b="0" u="none" strike="noStrike">
              <a:solidFill>
                <a:schemeClr val="dk1"/>
              </a:solidFill>
              <a:uFillTx/>
              <a:latin typeface="Calibri"/>
            </a:endParaRPr>
          </a:p>
          <a:p>
            <a:pPr marL="85680" indent="0" algn="just" defTabSz="914400">
              <a:lnSpc>
                <a:spcPct val="100000"/>
              </a:lnSpc>
              <a:spcBef>
                <a:spcPts val="1199"/>
              </a:spcBef>
              <a:buNone/>
              <a:tabLst>
                <a:tab pos="0" algn="l"/>
              </a:tabLst>
            </a:pPr>
            <a:endParaRPr lang="it-IT" sz="6000" b="0" u="none" strike="noStrike">
              <a:solidFill>
                <a:schemeClr val="dk1"/>
              </a:solidFill>
              <a:uFillTx/>
              <a:latin typeface="Calibri"/>
            </a:endParaRPr>
          </a:p>
          <a:p>
            <a:pPr marL="942840" indent="-857160" algn="just" defTabSz="914400">
              <a:lnSpc>
                <a:spcPct val="100000"/>
              </a:lnSpc>
              <a:spcBef>
                <a:spcPts val="1199"/>
              </a:spcBef>
              <a:buClr>
                <a:srgbClr val="000000"/>
              </a:buClr>
              <a:buFont typeface="Wingdings" charset="2"/>
              <a:buChar char=""/>
              <a:tabLst>
                <a:tab pos="0" algn="l"/>
              </a:tabLst>
            </a:pPr>
            <a:r>
              <a:rPr lang="it-IT" sz="6000" b="1" u="none" strike="noStrike">
                <a:solidFill>
                  <a:schemeClr val="dk1"/>
                </a:solidFill>
                <a:uFillTx/>
                <a:latin typeface="Times New Roman"/>
                <a:ea typeface="Times New Roman"/>
              </a:rPr>
              <a:t>Discrepanza tra organizzazione e relazioni inter-personali: </a:t>
            </a:r>
            <a:r>
              <a:rPr lang="it-IT" sz="6000" b="0" u="none" strike="noStrike">
                <a:solidFill>
                  <a:schemeClr val="dk1"/>
                </a:solidFill>
                <a:highlight>
                  <a:srgbClr val="00FF00"/>
                </a:highlight>
                <a:uFillTx/>
                <a:latin typeface="Times New Roman"/>
                <a:ea typeface="Times New Roman"/>
              </a:rPr>
              <a:t>le persecuzioni lavorative (</a:t>
            </a:r>
            <a:r>
              <a:rPr lang="it-IT" sz="6000" b="0" i="1" u="none" strike="noStrike">
                <a:solidFill>
                  <a:schemeClr val="dk1"/>
                </a:solidFill>
                <a:highlight>
                  <a:srgbClr val="00FF00"/>
                </a:highlight>
                <a:uFillTx/>
                <a:latin typeface="Times New Roman"/>
                <a:ea typeface="Times New Roman"/>
              </a:rPr>
              <a:t>mobbing,</a:t>
            </a:r>
            <a:r>
              <a:rPr lang="it-IT" sz="6000" b="0" u="none" strike="noStrike">
                <a:solidFill>
                  <a:schemeClr val="dk1"/>
                </a:solidFill>
                <a:highlight>
                  <a:srgbClr val="00FF00"/>
                </a:highlight>
                <a:uFillTx/>
                <a:latin typeface="Times New Roman"/>
                <a:ea typeface="Times New Roman"/>
              </a:rPr>
              <a:t> </a:t>
            </a:r>
            <a:r>
              <a:rPr lang="it-IT" sz="6000" b="0" i="1" u="none" strike="noStrike">
                <a:solidFill>
                  <a:schemeClr val="dk1"/>
                </a:solidFill>
                <a:highlight>
                  <a:srgbClr val="00FF00"/>
                </a:highlight>
                <a:uFillTx/>
                <a:latin typeface="Times New Roman"/>
                <a:ea typeface="Times New Roman"/>
              </a:rPr>
              <a:t>straining, eristress, </a:t>
            </a:r>
            <a:r>
              <a:rPr lang="it-IT" sz="6000" b="0" u="none" strike="noStrike">
                <a:solidFill>
                  <a:schemeClr val="dk1"/>
                </a:solidFill>
                <a:highlight>
                  <a:srgbClr val="00FF00"/>
                </a:highlight>
                <a:uFillTx/>
                <a:latin typeface="Times New Roman"/>
                <a:ea typeface="Times New Roman"/>
              </a:rPr>
              <a:t>molestie, condotte persecutorie) </a:t>
            </a:r>
            <a:endParaRPr lang="it-IT" sz="6000" b="0" u="none" strike="noStrike">
              <a:solidFill>
                <a:schemeClr val="dk1"/>
              </a:solidFill>
              <a:uFillTx/>
              <a:latin typeface="Calibri"/>
            </a:endParaRPr>
          </a:p>
          <a:p>
            <a:pPr indent="0" algn="just" defTabSz="914400">
              <a:lnSpc>
                <a:spcPct val="100000"/>
              </a:lnSpc>
              <a:spcBef>
                <a:spcPts val="1199"/>
              </a:spcBef>
              <a:buNone/>
              <a:tabLst>
                <a:tab pos="0" algn="l"/>
              </a:tabLst>
            </a:pPr>
            <a:endParaRPr lang="it-IT" sz="6000" b="0" u="none" strike="noStrike">
              <a:solidFill>
                <a:schemeClr val="dk1"/>
              </a:solidFill>
              <a:uFillTx/>
              <a:latin typeface="Calibri"/>
            </a:endParaRPr>
          </a:p>
          <a:p>
            <a:pPr marL="85680" indent="0" algn="just" defTabSz="914400">
              <a:lnSpc>
                <a:spcPct val="100000"/>
              </a:lnSpc>
              <a:spcBef>
                <a:spcPts val="1080"/>
              </a:spcBef>
              <a:buNone/>
              <a:tabLst>
                <a:tab pos="0" algn="l"/>
              </a:tabLst>
            </a:pPr>
            <a:r>
              <a:rPr lang="it-IT" sz="5400" b="0" u="none" strike="noStrike">
                <a:solidFill>
                  <a:schemeClr val="dk1"/>
                </a:solidFill>
                <a:uFillTx/>
                <a:latin typeface="Calibri"/>
                <a:ea typeface="Times New Roman"/>
              </a:rPr>
              <a:t>Le norme di riferimento sono l’art. 28 del D.lgs. 81/2008 e l’art. 2087 cod.civ. e l’art. 9 lett. c convenzione OIL 190</a:t>
            </a:r>
            <a:endParaRPr lang="it-IT" sz="5400" b="0" u="none" strike="noStrike">
              <a:solidFill>
                <a:schemeClr val="dk1"/>
              </a:solidFill>
              <a:uFillTx/>
              <a:latin typeface="Calibri"/>
            </a:endParaRPr>
          </a:p>
          <a:p>
            <a:pPr marL="85680" indent="0" algn="just" defTabSz="914400">
              <a:lnSpc>
                <a:spcPct val="100000"/>
              </a:lnSpc>
              <a:spcBef>
                <a:spcPts val="1080"/>
              </a:spcBef>
              <a:buNone/>
              <a:tabLst>
                <a:tab pos="0" algn="l"/>
              </a:tabLst>
            </a:pPr>
            <a:endParaRPr lang="it-IT" sz="5400" b="0" u="none" strike="noStrike">
              <a:solidFill>
                <a:schemeClr val="dk1"/>
              </a:solidFill>
              <a:uFillTx/>
              <a:latin typeface="Calibri"/>
            </a:endParaRPr>
          </a:p>
          <a:p>
            <a:pPr marL="85680" indent="0" algn="just" defTabSz="914400">
              <a:lnSpc>
                <a:spcPct val="100000"/>
              </a:lnSpc>
              <a:spcBef>
                <a:spcPts val="1080"/>
              </a:spcBef>
              <a:buNone/>
              <a:tabLst>
                <a:tab pos="0" algn="l"/>
              </a:tabLst>
            </a:pPr>
            <a:endParaRPr lang="it-IT" sz="5400" b="0" u="none" strike="noStrike">
              <a:solidFill>
                <a:schemeClr val="dk1"/>
              </a:solidFill>
              <a:uFillTx/>
              <a:latin typeface="Calibri"/>
            </a:endParaRPr>
          </a:p>
          <a:p>
            <a:pPr marL="85680" indent="0" algn="just" defTabSz="914400">
              <a:lnSpc>
                <a:spcPct val="100000"/>
              </a:lnSpc>
              <a:spcBef>
                <a:spcPts val="961"/>
              </a:spcBef>
              <a:buNone/>
              <a:tabLst>
                <a:tab pos="0" algn="l"/>
              </a:tabLst>
            </a:pPr>
            <a:endParaRPr lang="it-IT" sz="4800" b="0" u="none" strike="noStrike">
              <a:solidFill>
                <a:schemeClr val="dk1"/>
              </a:solidFill>
              <a:uFillTx/>
              <a:latin typeface="Calibri"/>
            </a:endParaRPr>
          </a:p>
          <a:p>
            <a:pPr marL="85680" indent="0" algn="ctr" defTabSz="914400">
              <a:lnSpc>
                <a:spcPct val="100000"/>
              </a:lnSpc>
              <a:spcBef>
                <a:spcPts val="961"/>
              </a:spcBef>
              <a:buNone/>
              <a:tabLst>
                <a:tab pos="0" algn="l"/>
              </a:tabLst>
            </a:pPr>
            <a:br>
              <a:rPr sz="4800"/>
            </a:br>
            <a:endParaRPr lang="it-IT" sz="4800" b="0" u="none" strike="noStrike">
              <a:solidFill>
                <a:schemeClr val="dk1"/>
              </a:solidFill>
              <a:uFillTx/>
              <a:latin typeface="Calibri"/>
            </a:endParaRPr>
          </a:p>
          <a:p>
            <a:pPr marL="85680" indent="0" defTabSz="914400">
              <a:lnSpc>
                <a:spcPct val="100000"/>
              </a:lnSpc>
              <a:spcBef>
                <a:spcPts val="765"/>
              </a:spcBef>
              <a:buNone/>
              <a:tabLst>
                <a:tab pos="0" algn="l"/>
              </a:tabLst>
            </a:pPr>
            <a:endParaRPr lang="it-IT" sz="3820" b="0" u="none" strike="noStrike">
              <a:solidFill>
                <a:schemeClr val="dk1"/>
              </a:solidFill>
              <a:uFillTx/>
              <a:latin typeface="Calibri"/>
            </a:endParaRPr>
          </a:p>
        </p:txBody>
      </p:sp>
      <p:pic>
        <p:nvPicPr>
          <p:cNvPr id="78" name="Immagine 8" descr="Immagine che contiene schermata, rosso, Rettangolo, Elementi grafici&#10;&#10;Il contenuto generato dall'IA potrebbe non essere corretto."/>
          <p:cNvPicPr/>
          <p:nvPr/>
        </p:nvPicPr>
        <p:blipFill>
          <a:blip r:embed="rId3"/>
          <a:stretch/>
        </p:blipFill>
        <p:spPr>
          <a:xfrm>
            <a:off x="7868880" y="133560"/>
            <a:ext cx="1135080" cy="1135080"/>
          </a:xfrm>
          <a:prstGeom prst="rect">
            <a:avLst/>
          </a:prstGeom>
          <a:noFill/>
          <a:ln w="0">
            <a:noFill/>
          </a:ln>
        </p:spPr>
      </p:pic>
      <p:sp>
        <p:nvSpPr>
          <p:cNvPr id="3" name="PlaceHolder 2"/>
          <p:cNvSpPr>
            <a:spLocks noGrp="1"/>
          </p:cNvSpPr>
          <p:nvPr>
            <p:ph type="sldNum" idx="12"/>
          </p:nvPr>
        </p:nvSpPr>
        <p:spPr/>
        <p:txBody>
          <a:bodyPr/>
          <a:lstStyle/>
          <a:p>
            <a:fld id="{210267D1-607D-4120-A780-DFA83CC2ADFC}" type="slidenum">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p:cNvSpPr>
          <p:nvPr>
            <p:ph/>
          </p:nvPr>
        </p:nvSpPr>
        <p:spPr>
          <a:xfrm>
            <a:off x="860760" y="32760"/>
            <a:ext cx="7406280" cy="5929560"/>
          </a:xfrm>
          <a:prstGeom prst="rect">
            <a:avLst/>
          </a:prstGeom>
          <a:noFill/>
          <a:ln w="0">
            <a:noFill/>
          </a:ln>
        </p:spPr>
        <p:txBody>
          <a:bodyPr lIns="91440" tIns="45720" rIns="91440" bIns="45720" anchor="t">
            <a:normAutofit lnSpcReduction="9999"/>
          </a:bodyPr>
          <a:lstStyle/>
          <a:p>
            <a:pPr indent="0" algn="ctr" defTabSz="914400">
              <a:lnSpc>
                <a:spcPct val="100000"/>
              </a:lnSpc>
              <a:spcBef>
                <a:spcPts val="400"/>
              </a:spcBef>
              <a:buNone/>
              <a:tabLst>
                <a:tab pos="0" algn="l"/>
              </a:tabLst>
            </a:pPr>
            <a:endParaRPr lang="it-IT" sz="2000" b="0" u="none" strike="noStrike">
              <a:solidFill>
                <a:schemeClr val="dk1"/>
              </a:solidFill>
              <a:uFillTx/>
              <a:latin typeface="Calibri"/>
            </a:endParaRPr>
          </a:p>
          <a:p>
            <a:pPr indent="0" algn="just" defTabSz="914400">
              <a:lnSpc>
                <a:spcPct val="100000"/>
              </a:lnSpc>
              <a:spcBef>
                <a:spcPts val="720"/>
              </a:spcBef>
              <a:buNone/>
              <a:tabLst>
                <a:tab pos="0" algn="l"/>
              </a:tabLst>
            </a:pPr>
            <a:r>
              <a:rPr lang="it-IT" sz="3600" b="1" u="none" strike="noStrike">
                <a:solidFill>
                  <a:schemeClr val="dk1">
                    <a:lumMod val="65000"/>
                    <a:lumOff val="35000"/>
                  </a:schemeClr>
                </a:solidFill>
                <a:uFillTx/>
                <a:latin typeface="Calibri"/>
              </a:rPr>
              <a:t>Nuovo articolo 25 d.lgs. 198/2006</a:t>
            </a:r>
            <a:endParaRPr lang="it-IT" sz="3600" b="0" u="none" strike="noStrike">
              <a:solidFill>
                <a:schemeClr val="dk1"/>
              </a:solidFill>
              <a:uFillTx/>
              <a:latin typeface="Calibri"/>
            </a:endParaRPr>
          </a:p>
          <a:p>
            <a:pPr indent="0" algn="just" defTabSz="914400">
              <a:lnSpc>
                <a:spcPct val="100000"/>
              </a:lnSpc>
              <a:spcBef>
                <a:spcPts val="400"/>
              </a:spcBef>
              <a:buNone/>
              <a:tabLst>
                <a:tab pos="0" algn="l"/>
              </a:tabLst>
            </a:pPr>
            <a:r>
              <a:rPr lang="it-IT" sz="2000" b="0" u="none" strike="noStrike">
                <a:solidFill>
                  <a:schemeClr val="dk1">
                    <a:lumMod val="65000"/>
                    <a:lumOff val="35000"/>
                  </a:schemeClr>
                </a:solidFill>
                <a:uFillTx/>
                <a:latin typeface="Calibri"/>
              </a:rPr>
              <a:t>Art. 2, l. 162/2021 – modifica art. 25 TU pari opportunità</a:t>
            </a:r>
            <a:endParaRPr lang="it-IT" sz="2000" b="0" u="none" strike="noStrike">
              <a:solidFill>
                <a:schemeClr val="dk1"/>
              </a:solidFill>
              <a:uFillTx/>
              <a:latin typeface="Calibri"/>
            </a:endParaRPr>
          </a:p>
          <a:p>
            <a:pPr indent="0" algn="ctr" defTabSz="914400">
              <a:lnSpc>
                <a:spcPct val="100000"/>
              </a:lnSpc>
              <a:spcBef>
                <a:spcPts val="400"/>
              </a:spcBef>
              <a:buNone/>
              <a:tabLst>
                <a:tab pos="0" algn="l"/>
              </a:tabLst>
            </a:pPr>
            <a:endParaRPr lang="it-IT" sz="2000" b="0" u="none" strike="noStrike">
              <a:solidFill>
                <a:schemeClr val="dk1"/>
              </a:solidFill>
              <a:uFillTx/>
              <a:latin typeface="Calibri"/>
            </a:endParaRPr>
          </a:p>
          <a:p>
            <a:pPr indent="0" algn="ctr" defTabSz="914400">
              <a:lnSpc>
                <a:spcPct val="100000"/>
              </a:lnSpc>
              <a:spcBef>
                <a:spcPts val="400"/>
              </a:spcBef>
              <a:buNone/>
              <a:tabLst>
                <a:tab pos="0" algn="l"/>
              </a:tabLst>
            </a:pPr>
            <a:r>
              <a:rPr lang="it-IT" sz="2000" b="0" u="none" strike="noStrike">
                <a:solidFill>
                  <a:schemeClr val="dk1">
                    <a:lumMod val="65000"/>
                    <a:lumOff val="35000"/>
                  </a:schemeClr>
                </a:solidFill>
                <a:uFillTx/>
                <a:latin typeface="Calibri"/>
              </a:rPr>
              <a:t>DISCRIMINAZIONE C.D. ORGANIZZATIVA</a:t>
            </a:r>
            <a:endParaRPr lang="it-IT" sz="2000" b="0" u="none" strike="noStrike">
              <a:solidFill>
                <a:schemeClr val="dk1"/>
              </a:solidFill>
              <a:uFillTx/>
              <a:latin typeface="Calibri"/>
            </a:endParaRPr>
          </a:p>
          <a:p>
            <a:pPr indent="0" algn="just" defTabSz="914400">
              <a:lnSpc>
                <a:spcPct val="100000"/>
              </a:lnSpc>
              <a:spcBef>
                <a:spcPts val="720"/>
              </a:spcBef>
              <a:buNone/>
              <a:tabLst>
                <a:tab pos="0" algn="l"/>
              </a:tabLst>
            </a:pPr>
            <a:endParaRPr lang="it-IT" sz="3600" b="0" u="none" strike="noStrike">
              <a:solidFill>
                <a:schemeClr val="dk1"/>
              </a:solidFill>
              <a:uFillTx/>
              <a:latin typeface="Calibri"/>
            </a:endParaRPr>
          </a:p>
          <a:p>
            <a:pPr indent="0" algn="just" defTabSz="914400">
              <a:lnSpc>
                <a:spcPct val="100000"/>
              </a:lnSpc>
              <a:spcBef>
                <a:spcPts val="400"/>
              </a:spcBef>
              <a:buNone/>
              <a:tabLst>
                <a:tab pos="0" algn="l"/>
              </a:tabLst>
            </a:pPr>
            <a:r>
              <a:rPr lang="it-IT" sz="2000" b="0" u="none" strike="noStrike">
                <a:solidFill>
                  <a:schemeClr val="dk1">
                    <a:lumMod val="65000"/>
                    <a:lumOff val="35000"/>
                  </a:schemeClr>
                </a:solidFill>
                <a:uFillTx/>
                <a:latin typeface="Calibri"/>
              </a:rPr>
              <a:t>«2-bis. Costituisce discriminazione, ai sensi del presente titolo, ogni trattamento o modifica dell'organizzazione delle condizioni e dei tempi di lavoro che, in ragione del </a:t>
            </a:r>
            <a:r>
              <a:rPr lang="it-IT" sz="2000" b="1" u="none" strike="noStrike">
                <a:solidFill>
                  <a:schemeClr val="dk1">
                    <a:lumMod val="65000"/>
                    <a:lumOff val="35000"/>
                  </a:schemeClr>
                </a:solidFill>
                <a:uFillTx/>
                <a:latin typeface="Calibri"/>
              </a:rPr>
              <a:t>sesso, dell’età anagrafica, delle </a:t>
            </a:r>
            <a:r>
              <a:rPr lang="it-IT" sz="2000" b="1" u="sng" strike="noStrike">
                <a:solidFill>
                  <a:schemeClr val="dk1">
                    <a:lumMod val="65000"/>
                    <a:lumOff val="35000"/>
                  </a:schemeClr>
                </a:solidFill>
                <a:uFillTx/>
                <a:latin typeface="Calibri"/>
              </a:rPr>
              <a:t>esigenze di cura personale o familiare</a:t>
            </a:r>
            <a:r>
              <a:rPr lang="it-IT" sz="2000" b="1" u="none" strike="noStrike">
                <a:solidFill>
                  <a:schemeClr val="dk1">
                    <a:lumMod val="65000"/>
                    <a:lumOff val="35000"/>
                  </a:schemeClr>
                </a:solidFill>
                <a:uFillTx/>
                <a:latin typeface="Calibri"/>
              </a:rPr>
              <a:t>, dello stato di gravidanza nonché di maternità o paternità, anche adottive, ovvero in ragione della titolarità e dell'esercizio dei relativi diritti</a:t>
            </a:r>
            <a:r>
              <a:rPr lang="it-IT" sz="2000" b="0" u="none" strike="noStrike">
                <a:solidFill>
                  <a:schemeClr val="dk1">
                    <a:lumMod val="65000"/>
                    <a:lumOff val="35000"/>
                  </a:schemeClr>
                </a:solidFill>
                <a:uFillTx/>
                <a:latin typeface="Calibri"/>
              </a:rPr>
              <a:t>, pone o può porre il lavoratore in almeno una delle seguenti condizioni: a) posizione di svantaggio rispetto alla generalità degli altri lavoratori; b) limitazione delle opportunità di partecipazione alla vita o alle scelte aziendali; c) limitazione dell'accesso ai meccanismi di avanzamento e di progressione nella carriera». </a:t>
            </a:r>
            <a:endParaRPr lang="it-IT" sz="2000" b="0" u="none" strike="noStrike">
              <a:solidFill>
                <a:schemeClr val="dk1"/>
              </a:solidFill>
              <a:uFillTx/>
              <a:latin typeface="Calibri"/>
            </a:endParaRPr>
          </a:p>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p:txBody>
      </p:sp>
      <p:pic>
        <p:nvPicPr>
          <p:cNvPr id="145" name="Immagine 1" descr="Immagine che contiene schermata, rosso, Rettangolo, Elementi grafici&#10;&#10;Il contenuto generato dall'IA potrebbe non essere corretto."/>
          <p:cNvPicPr/>
          <p:nvPr/>
        </p:nvPicPr>
        <p:blipFill>
          <a:blip r:embed="rId3"/>
          <a:stretch/>
        </p:blipFill>
        <p:spPr>
          <a:xfrm>
            <a:off x="8084880" y="133560"/>
            <a:ext cx="919080" cy="919080"/>
          </a:xfrm>
          <a:prstGeom prst="rect">
            <a:avLst/>
          </a:prstGeom>
          <a:noFill/>
          <a:ln w="0">
            <a:noFill/>
          </a:ln>
        </p:spPr>
      </p:pic>
      <p:sp>
        <p:nvSpPr>
          <p:cNvPr id="3" name="PlaceHolder 2"/>
          <p:cNvSpPr>
            <a:spLocks noGrp="1"/>
          </p:cNvSpPr>
          <p:nvPr>
            <p:ph type="sldNum" idx="12"/>
          </p:nvPr>
        </p:nvSpPr>
        <p:spPr/>
        <p:txBody>
          <a:bodyPr/>
          <a:lstStyle/>
          <a:p>
            <a:fld id="{A0EF38DE-C676-4689-83E0-9146510BA0BC}" type="slidenum">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useBgFill="1">
        <p:nvSpPr>
          <p:cNvPr id="146" name="Slide Background">
            <a:extLst>
              <a:ext uri="{C183D7F6-B498-43B3-948B-1728B52AA6E4}">
                <adec:decorative xmlns:adec="http://schemas.microsoft.com/office/drawing/2017/decorative" val="1"/>
              </a:ext>
            </a:extLst>
          </p:cNvPr>
          <p:cNvSpPr/>
          <p:nvPr/>
        </p:nvSpPr>
        <p:spPr>
          <a:xfrm>
            <a:off x="0" y="0"/>
            <a:ext cx="914364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uFillTx/>
              <a:latin typeface="Calibri"/>
            </a:endParaRPr>
          </a:p>
        </p:txBody>
      </p:sp>
      <p:sp useBgFill="1">
        <p:nvSpPr>
          <p:cNvPr id="147" name="Rectangle 47113">
            <a:extLst>
              <a:ext uri="{C183D7F6-B498-43B3-948B-1728B52AA6E4}">
                <adec:decorative xmlns:adec="http://schemas.microsoft.com/office/drawing/2017/decorative" val="1"/>
              </a:ext>
            </a:extLst>
          </p:cNvPr>
          <p:cNvSpPr/>
          <p:nvPr/>
        </p:nvSpPr>
        <p:spPr>
          <a:xfrm>
            <a:off x="0" y="0"/>
            <a:ext cx="6391440" cy="2285640"/>
          </a:xfrm>
          <a:prstGeom prst="rect">
            <a:avLst/>
          </a:prstGeom>
          <a:ln>
            <a:noFill/>
          </a:ln>
          <a:effectLst>
            <a:outerShdw blurRad="596880" dist="304556" dir="7139329"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uFillTx/>
              <a:latin typeface="Calibri"/>
            </a:endParaRPr>
          </a:p>
        </p:txBody>
      </p:sp>
      <p:sp>
        <p:nvSpPr>
          <p:cNvPr id="148" name="CasellaDiTesto 1"/>
          <p:cNvSpPr/>
          <p:nvPr/>
        </p:nvSpPr>
        <p:spPr>
          <a:xfrm>
            <a:off x="571320" y="350280"/>
            <a:ext cx="3484800" cy="1624320"/>
          </a:xfrm>
          <a:prstGeom prst="rect">
            <a:avLst/>
          </a:prstGeom>
          <a:noFill/>
          <a:ln w="0">
            <a:noFill/>
          </a:ln>
        </p:spPr>
        <p:style>
          <a:lnRef idx="0">
            <a:scrgbClr r="0" g="0" b="0"/>
          </a:lnRef>
          <a:fillRef idx="0">
            <a:scrgbClr r="0" g="0" b="0"/>
          </a:fillRef>
          <a:effectRef idx="0">
            <a:scrgbClr r="0" g="0" b="0"/>
          </a:effectRef>
          <a:fontRef idx="minor"/>
        </p:style>
        <p:txBody>
          <a:bodyPr anchor="ctr">
            <a:normAutofit/>
          </a:bodyPr>
          <a:lstStyle/>
          <a:p>
            <a:pPr defTabSz="914400">
              <a:lnSpc>
                <a:spcPct val="90000"/>
              </a:lnSpc>
              <a:spcAft>
                <a:spcPts val="601"/>
              </a:spcAft>
            </a:pPr>
            <a:endParaRPr lang="en-US" sz="3500" b="1" u="none" strike="noStrike">
              <a:solidFill>
                <a:schemeClr val="dk1"/>
              </a:solidFill>
              <a:highlight>
                <a:srgbClr val="FFFF00"/>
              </a:highlight>
              <a:uFillTx/>
              <a:latin typeface="Calibri"/>
            </a:endParaRPr>
          </a:p>
        </p:txBody>
      </p:sp>
      <p:sp>
        <p:nvSpPr>
          <p:cNvPr id="149" name="PlaceHolder 1"/>
          <p:cNvSpPr>
            <a:spLocks noGrp="1"/>
          </p:cNvSpPr>
          <p:nvPr>
            <p:ph/>
          </p:nvPr>
        </p:nvSpPr>
        <p:spPr>
          <a:xfrm>
            <a:off x="571320" y="980640"/>
            <a:ext cx="7744680" cy="5375160"/>
          </a:xfrm>
          <a:prstGeom prst="rect">
            <a:avLst/>
          </a:prstGeom>
          <a:noFill/>
          <a:ln w="0">
            <a:noFill/>
          </a:ln>
        </p:spPr>
        <p:txBody>
          <a:bodyPr lIns="91440" tIns="45720" rIns="91440" bIns="45720" anchor="ctr">
            <a:normAutofit fontScale="85000" lnSpcReduction="19999"/>
          </a:bodyPr>
          <a:lstStyle/>
          <a:p>
            <a:pPr indent="0" defTabSz="914400">
              <a:lnSpc>
                <a:spcPct val="90000"/>
              </a:lnSpc>
              <a:spcBef>
                <a:spcPts val="581"/>
              </a:spcBef>
              <a:buNone/>
              <a:tabLst>
                <a:tab pos="0" algn="l"/>
              </a:tabLst>
            </a:pP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r>
              <a:rPr lang="en-US" sz="2900" b="1" u="none" strike="noStrike">
                <a:solidFill>
                  <a:schemeClr val="dk1"/>
                </a:solidFill>
                <a:uFillTx/>
                <a:latin typeface="Calibri"/>
              </a:rPr>
              <a:t>oggetto </a:t>
            </a:r>
            <a:r>
              <a:rPr lang="en-US" sz="2900" b="0" u="none" strike="noStrike">
                <a:solidFill>
                  <a:schemeClr val="dk1"/>
                </a:solidFill>
                <a:uFillTx/>
                <a:latin typeface="Calibri"/>
              </a:rPr>
              <a:t>della prevenzione e della valutazione dei rischi</a:t>
            </a: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r>
              <a:rPr lang="en-US" sz="2900" b="0" u="none" strike="noStrike">
                <a:solidFill>
                  <a:schemeClr val="dk1"/>
                </a:solidFill>
                <a:uFillTx/>
                <a:latin typeface="Calibri"/>
              </a:rPr>
              <a:t>sono anche </a:t>
            </a:r>
            <a:r>
              <a:rPr lang="en-US" sz="2900" b="1" u="none" strike="noStrike">
                <a:solidFill>
                  <a:schemeClr val="dk1"/>
                </a:solidFill>
                <a:uFillTx/>
                <a:latin typeface="Calibri"/>
              </a:rPr>
              <a:t>gruppi di lavoratori soggetti a rischi particolari</a:t>
            </a: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endParaRPr lang="it-IT" sz="2900" b="0" u="none" strike="noStrike">
              <a:solidFill>
                <a:schemeClr val="dk1"/>
              </a:solidFill>
              <a:uFillTx/>
              <a:latin typeface="Calibri"/>
            </a:endParaRPr>
          </a:p>
          <a:p>
            <a:pPr indent="-228600" defTabSz="914400">
              <a:lnSpc>
                <a:spcPct val="90000"/>
              </a:lnSpc>
              <a:spcBef>
                <a:spcPts val="581"/>
              </a:spcBef>
              <a:buClr>
                <a:srgbClr val="4F81BD"/>
              </a:buClr>
              <a:buFont typeface="Arial"/>
              <a:buChar char="•"/>
              <a:tabLst>
                <a:tab pos="0" algn="l"/>
              </a:tabLst>
            </a:pPr>
            <a:r>
              <a:rPr lang="en-US" sz="2900" b="1" u="none" strike="noStrike">
                <a:solidFill>
                  <a:schemeClr val="dk1"/>
                </a:solidFill>
                <a:uFillTx/>
                <a:latin typeface="Calibri"/>
              </a:rPr>
              <a:t>lavoratrici in stato di gravidanza e allattamento</a:t>
            </a:r>
            <a:endParaRPr lang="it-IT" sz="2900" b="0" u="none" strike="noStrike">
              <a:solidFill>
                <a:schemeClr val="dk1"/>
              </a:solidFill>
              <a:uFillTx/>
              <a:latin typeface="Calibri"/>
            </a:endParaRPr>
          </a:p>
          <a:p>
            <a:pPr indent="-228600" defTabSz="914400">
              <a:lnSpc>
                <a:spcPct val="90000"/>
              </a:lnSpc>
              <a:spcBef>
                <a:spcPts val="581"/>
              </a:spcBef>
              <a:buClr>
                <a:srgbClr val="4F81BD"/>
              </a:buClr>
              <a:buFont typeface="Arial"/>
              <a:buChar char="•"/>
              <a:tabLst>
                <a:tab pos="0" algn="l"/>
              </a:tabLst>
            </a:pPr>
            <a:r>
              <a:rPr lang="en-US" sz="2900" b="1" u="none" strike="noStrike">
                <a:solidFill>
                  <a:schemeClr val="dk1"/>
                </a:solidFill>
                <a:uFillTx/>
                <a:latin typeface="Calibri"/>
              </a:rPr>
              <a:t>differenze di genere</a:t>
            </a:r>
            <a:endParaRPr lang="it-IT" sz="2900" b="0" u="none" strike="noStrike">
              <a:solidFill>
                <a:schemeClr val="dk1"/>
              </a:solidFill>
              <a:uFillTx/>
              <a:latin typeface="Calibri"/>
            </a:endParaRPr>
          </a:p>
          <a:p>
            <a:pPr indent="-228600" defTabSz="914400">
              <a:lnSpc>
                <a:spcPct val="90000"/>
              </a:lnSpc>
              <a:spcBef>
                <a:spcPts val="581"/>
              </a:spcBef>
              <a:buClr>
                <a:srgbClr val="4F81BD"/>
              </a:buClr>
              <a:buFont typeface="Arial"/>
              <a:buChar char="•"/>
              <a:tabLst>
                <a:tab pos="0" algn="l"/>
              </a:tabLst>
            </a:pPr>
            <a:r>
              <a:rPr lang="en-US" sz="2900" b="1" u="none" strike="noStrike">
                <a:solidFill>
                  <a:schemeClr val="dk1"/>
                </a:solidFill>
                <a:uFillTx/>
                <a:latin typeface="Calibri"/>
              </a:rPr>
              <a:t>età</a:t>
            </a:r>
            <a:endParaRPr lang="it-IT" sz="2900" b="0" u="none" strike="noStrike">
              <a:solidFill>
                <a:schemeClr val="dk1"/>
              </a:solidFill>
              <a:uFillTx/>
              <a:latin typeface="Calibri"/>
            </a:endParaRPr>
          </a:p>
          <a:p>
            <a:pPr indent="-228600" defTabSz="914400">
              <a:lnSpc>
                <a:spcPct val="90000"/>
              </a:lnSpc>
              <a:spcBef>
                <a:spcPts val="581"/>
              </a:spcBef>
              <a:buClr>
                <a:srgbClr val="4F81BD"/>
              </a:buClr>
              <a:buFont typeface="Arial"/>
              <a:buChar char="•"/>
              <a:tabLst>
                <a:tab pos="0" algn="l"/>
              </a:tabLst>
            </a:pPr>
            <a:r>
              <a:rPr lang="en-US" sz="2900" b="1" u="none" strike="noStrike">
                <a:solidFill>
                  <a:schemeClr val="dk1"/>
                </a:solidFill>
                <a:uFillTx/>
                <a:latin typeface="Calibri"/>
              </a:rPr>
              <a:t>provenienza da altri paesi</a:t>
            </a:r>
            <a:endParaRPr lang="it-IT" sz="2900" b="0" u="none" strike="noStrike">
              <a:solidFill>
                <a:schemeClr val="dk1"/>
              </a:solidFill>
              <a:uFillTx/>
              <a:latin typeface="Calibri"/>
            </a:endParaRPr>
          </a:p>
          <a:p>
            <a:pPr indent="-228600" defTabSz="914400">
              <a:lnSpc>
                <a:spcPct val="90000"/>
              </a:lnSpc>
              <a:spcBef>
                <a:spcPts val="581"/>
              </a:spcBef>
              <a:buClr>
                <a:srgbClr val="4F81BD"/>
              </a:buClr>
              <a:buFont typeface="Arial"/>
              <a:buChar char="•"/>
              <a:tabLst>
                <a:tab pos="0" algn="l"/>
              </a:tabLst>
            </a:pPr>
            <a:r>
              <a:rPr lang="en-US" sz="2900" b="0" u="none" strike="noStrike">
                <a:solidFill>
                  <a:schemeClr val="dk1"/>
                </a:solidFill>
                <a:uFillTx/>
                <a:latin typeface="Calibri"/>
              </a:rPr>
              <a:t>specifica tipologia contrattuale</a:t>
            </a: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r>
              <a:rPr lang="en-US" sz="2900" b="0" u="none" strike="noStrike">
                <a:solidFill>
                  <a:schemeClr val="dk1"/>
                </a:solidFill>
                <a:uFillTx/>
                <a:latin typeface="Calibri"/>
              </a:rPr>
              <a:t> </a:t>
            </a: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r>
              <a:rPr lang="en-US" sz="2900" b="0" u="none" strike="noStrike">
                <a:solidFill>
                  <a:schemeClr val="dk1"/>
                </a:solidFill>
                <a:uFillTx/>
                <a:latin typeface="Calibri"/>
              </a:rPr>
              <a:t>Art. 28 del D.lgs. 81/2008</a:t>
            </a: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endParaRPr lang="it-IT" sz="2900" b="0" u="none" strike="noStrike">
              <a:solidFill>
                <a:schemeClr val="dk1"/>
              </a:solidFill>
              <a:uFillTx/>
              <a:latin typeface="Calibri"/>
            </a:endParaRPr>
          </a:p>
          <a:p>
            <a:pPr indent="0" defTabSz="914400">
              <a:lnSpc>
                <a:spcPct val="90000"/>
              </a:lnSpc>
              <a:spcBef>
                <a:spcPts val="581"/>
              </a:spcBef>
              <a:buNone/>
              <a:tabLst>
                <a:tab pos="0" algn="l"/>
              </a:tabLst>
            </a:pPr>
            <a:r>
              <a:rPr lang="en-US" sz="2900" b="1" u="none" strike="noStrike">
                <a:solidFill>
                  <a:schemeClr val="dk1"/>
                </a:solidFill>
                <a:uFillTx/>
                <a:latin typeface="Calibri"/>
              </a:rPr>
              <a:t>Prevenzione non destinata a un soggetto “neutro”</a:t>
            </a:r>
            <a:endParaRPr lang="it-IT" sz="2900" b="0" u="none" strike="noStrike">
              <a:solidFill>
                <a:schemeClr val="dk1"/>
              </a:solidFill>
              <a:uFillTx/>
              <a:latin typeface="Calibri"/>
            </a:endParaRPr>
          </a:p>
          <a:p>
            <a:pPr indent="0" defTabSz="914400">
              <a:lnSpc>
                <a:spcPct val="90000"/>
              </a:lnSpc>
              <a:spcBef>
                <a:spcPts val="221"/>
              </a:spcBef>
              <a:buNone/>
              <a:tabLst>
                <a:tab pos="0" algn="l"/>
              </a:tabLst>
            </a:pPr>
            <a:endParaRPr lang="it-IT" sz="1100" b="0" u="none" strike="noStrike">
              <a:solidFill>
                <a:schemeClr val="dk1"/>
              </a:solidFill>
              <a:uFillTx/>
              <a:latin typeface="Calibri"/>
            </a:endParaRPr>
          </a:p>
          <a:p>
            <a:pPr indent="0" defTabSz="914400">
              <a:lnSpc>
                <a:spcPct val="90000"/>
              </a:lnSpc>
              <a:spcBef>
                <a:spcPts val="221"/>
              </a:spcBef>
              <a:buNone/>
              <a:tabLst>
                <a:tab pos="0" algn="l"/>
              </a:tabLst>
            </a:pPr>
            <a:endParaRPr lang="it-IT" sz="1100" b="0" u="none" strike="noStrike">
              <a:solidFill>
                <a:schemeClr val="dk1"/>
              </a:solidFill>
              <a:uFillTx/>
              <a:latin typeface="Calibri"/>
            </a:endParaRPr>
          </a:p>
        </p:txBody>
      </p:sp>
      <p:sp>
        <p:nvSpPr>
          <p:cNvPr id="150" name="PlaceHolder 2"/>
          <p:cNvSpPr>
            <a:spLocks noGrp="1"/>
          </p:cNvSpPr>
          <p:nvPr>
            <p:ph type="sldNum" idx="39"/>
          </p:nvPr>
        </p:nvSpPr>
        <p:spPr>
          <a:xfrm>
            <a:off x="6549480" y="6356520"/>
            <a:ext cx="2400120" cy="364680"/>
          </a:xfrm>
          <a:prstGeom prst="rect">
            <a:avLst/>
          </a:prstGeom>
          <a:noFill/>
          <a:ln w="0">
            <a:noFill/>
          </a:ln>
        </p:spPr>
        <p:txBody>
          <a:bodyPr lIns="91440" tIns="45720" rIns="91440" bIns="45720" anchor="ctr">
            <a:normAutofit/>
          </a:bodyPr>
          <a:lstStyle>
            <a:lvl1pPr indent="0" algn="r" defTabSz="914400">
              <a:lnSpc>
                <a:spcPct val="100000"/>
              </a:lnSpc>
              <a:spcAft>
                <a:spcPts val="601"/>
              </a:spcAft>
              <a:buNone/>
              <a:defRPr lang="en-US" sz="1200" b="0" u="none" strike="noStrike">
                <a:solidFill>
                  <a:srgbClr val="FFFFFF"/>
                </a:solidFill>
                <a:uFillTx/>
                <a:latin typeface="Calibri"/>
              </a:defRPr>
            </a:lvl1pPr>
          </a:lstStyle>
          <a:p>
            <a:pPr indent="0" algn="r" defTabSz="914400">
              <a:lnSpc>
                <a:spcPct val="100000"/>
              </a:lnSpc>
              <a:spcAft>
                <a:spcPts val="601"/>
              </a:spcAft>
              <a:buNone/>
            </a:pPr>
            <a:fld id="{67A6525E-AD7E-411D-8B41-79E11D4CC216}" type="slidenum">
              <a:rPr lang="en-US" sz="1200" b="0" u="none" strike="noStrike">
                <a:solidFill>
                  <a:srgbClr val="FFFFFF"/>
                </a:solidFill>
                <a:uFillTx/>
                <a:latin typeface="Calibri"/>
              </a:rPr>
              <a:t>21</a:t>
            </a:fld>
            <a:endParaRPr lang="it-IT" sz="1200" b="0" u="none" strike="noStrike">
              <a:solidFill>
                <a:srgbClr val="000000"/>
              </a:solidFill>
              <a:uFillTx/>
              <a:latin typeface="Times New Roman"/>
            </a:endParaRPr>
          </a:p>
        </p:txBody>
      </p:sp>
      <p:pic>
        <p:nvPicPr>
          <p:cNvPr id="151" name="Immagine 2" descr="Immagine che contiene schermata, rosso, Rettangolo, Elementi grafici&#10;&#10;Il contenuto generato dall'IA potrebbe non essere corretto."/>
          <p:cNvPicPr/>
          <p:nvPr/>
        </p:nvPicPr>
        <p:blipFill>
          <a:blip r:embed="rId3"/>
          <a:stretch/>
        </p:blipFill>
        <p:spPr>
          <a:xfrm>
            <a:off x="8151120" y="43200"/>
            <a:ext cx="937080" cy="937080"/>
          </a:xfrm>
          <a:prstGeom prst="rect">
            <a:avLst/>
          </a:prstGeom>
          <a:noFill/>
          <a:ln w="0">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80640" y="99720"/>
            <a:ext cx="8964000" cy="1142640"/>
          </a:xfrm>
          <a:prstGeom prst="rect">
            <a:avLst/>
          </a:prstGeom>
          <a:noFill/>
          <a:ln w="0">
            <a:noFill/>
          </a:ln>
        </p:spPr>
        <p:txBody>
          <a:bodyPr lIns="91440" tIns="45720" rIns="91440" bIns="45720" anchor="ctr">
            <a:normAutofit fontScale="55000" lnSpcReduction="19999"/>
          </a:bodyPr>
          <a:lstStyle/>
          <a:p>
            <a:pPr indent="0" algn="ctr" defTabSz="914400">
              <a:lnSpc>
                <a:spcPct val="100000"/>
              </a:lnSpc>
              <a:buNone/>
            </a:pPr>
            <a:br>
              <a:rPr sz="3600"/>
            </a:br>
            <a:r>
              <a:rPr lang="it-IT" sz="3600" b="1" u="none" strike="noStrike" cap="small">
                <a:solidFill>
                  <a:schemeClr val="dk1">
                    <a:lumMod val="65000"/>
                    <a:lumOff val="35000"/>
                  </a:schemeClr>
                </a:solidFill>
                <a:uFillTx/>
                <a:latin typeface="Calibri"/>
              </a:rPr>
              <a:t>Fattori di rischio (salute) </a:t>
            </a:r>
            <a:br>
              <a:rPr sz="3600"/>
            </a:br>
            <a:r>
              <a:rPr lang="it-IT" sz="3600" b="1" u="none" strike="noStrike" cap="small">
                <a:solidFill>
                  <a:schemeClr val="dk1">
                    <a:lumMod val="65000"/>
                    <a:lumOff val="35000"/>
                  </a:schemeClr>
                </a:solidFill>
                <a:uFillTx/>
                <a:latin typeface="Calibri"/>
              </a:rPr>
              <a:t>		 e fattori di discriminazione</a:t>
            </a:r>
            <a:br>
              <a:rPr sz="2800"/>
            </a:br>
            <a:endParaRPr lang="it-IT" sz="3600" b="0" u="none" strike="noStrike">
              <a:solidFill>
                <a:schemeClr val="dk1"/>
              </a:solidFill>
              <a:uFillTx/>
              <a:latin typeface="Calibri"/>
            </a:endParaRPr>
          </a:p>
        </p:txBody>
      </p:sp>
      <p:sp>
        <p:nvSpPr>
          <p:cNvPr id="153" name="PlaceHolder 2"/>
          <p:cNvSpPr>
            <a:spLocks noGrp="1"/>
          </p:cNvSpPr>
          <p:nvPr>
            <p:ph/>
          </p:nvPr>
        </p:nvSpPr>
        <p:spPr>
          <a:xfrm>
            <a:off x="611640" y="1124640"/>
            <a:ext cx="8074800" cy="5184360"/>
          </a:xfrm>
          <a:prstGeom prst="rect">
            <a:avLst/>
          </a:prstGeom>
          <a:noFill/>
          <a:ln w="0">
            <a:noFill/>
          </a:ln>
        </p:spPr>
        <p:txBody>
          <a:bodyPr lIns="91440" tIns="45720" rIns="91440" bIns="45720" anchor="t">
            <a:normAutofit/>
          </a:bodyPr>
          <a:lstStyle/>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a:p>
            <a:pPr indent="0" algn="just" defTabSz="914400">
              <a:lnSpc>
                <a:spcPct val="100000"/>
              </a:lnSpc>
              <a:spcBef>
                <a:spcPts val="561"/>
              </a:spcBef>
              <a:buNone/>
              <a:tabLst>
                <a:tab pos="0" algn="l"/>
              </a:tabLst>
            </a:pPr>
            <a:endParaRPr lang="it-IT" sz="2800" b="0" u="none" strike="noStrike">
              <a:solidFill>
                <a:schemeClr val="dk1"/>
              </a:solidFill>
              <a:uFillTx/>
              <a:latin typeface="Calibri"/>
            </a:endParaRPr>
          </a:p>
        </p:txBody>
      </p:sp>
      <p:sp>
        <p:nvSpPr>
          <p:cNvPr id="154" name="PlaceHolder 3"/>
          <p:cNvSpPr>
            <a:spLocks noGrp="1"/>
          </p:cNvSpPr>
          <p:nvPr>
            <p:ph type="sldNum" idx="40"/>
          </p:nvPr>
        </p:nvSpPr>
        <p:spPr>
          <a:xfrm>
            <a:off x="6516360" y="623736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it-IT" sz="1200" b="0" u="none" strike="noStrike">
                <a:solidFill>
                  <a:schemeClr val="dk1">
                    <a:tint val="75000"/>
                  </a:schemeClr>
                </a:solidFill>
                <a:uFillTx/>
                <a:latin typeface="Calibri"/>
              </a:defRPr>
            </a:lvl1pPr>
          </a:lstStyle>
          <a:p>
            <a:pPr indent="0" algn="r" defTabSz="914400">
              <a:lnSpc>
                <a:spcPct val="100000"/>
              </a:lnSpc>
              <a:buNone/>
            </a:pPr>
            <a:fld id="{39677F56-99D5-491A-9D7E-673EBBBBFA2C}" type="slidenum">
              <a:rPr lang="it-IT" sz="1200" b="0" u="none" strike="noStrike">
                <a:solidFill>
                  <a:schemeClr val="dk1">
                    <a:tint val="75000"/>
                  </a:schemeClr>
                </a:solidFill>
                <a:uFillTx/>
                <a:latin typeface="Calibri"/>
              </a:rPr>
              <a:t>22</a:t>
            </a:fld>
            <a:endParaRPr lang="it-IT" sz="1200" b="0" u="none" strike="noStrike">
              <a:solidFill>
                <a:srgbClr val="000000"/>
              </a:solidFill>
              <a:uFillTx/>
              <a:latin typeface="Times New Roman"/>
            </a:endParaRPr>
          </a:p>
        </p:txBody>
      </p:sp>
      <p:graphicFrame>
        <p:nvGraphicFramePr>
          <p:cNvPr id="155" name="Tabella 4"/>
          <p:cNvGraphicFramePr/>
          <p:nvPr/>
        </p:nvGraphicFramePr>
        <p:xfrm>
          <a:off x="457200" y="1242720"/>
          <a:ext cx="8074800" cy="4557600"/>
        </p:xfrm>
        <a:graphic>
          <a:graphicData uri="http://schemas.openxmlformats.org/drawingml/2006/table">
            <a:tbl>
              <a:tblPr/>
              <a:tblGrid>
                <a:gridCol w="4073760">
                  <a:extLst>
                    <a:ext uri="{9D8B030D-6E8A-4147-A177-3AD203B41FA5}">
                      <a16:colId xmlns:a16="http://schemas.microsoft.com/office/drawing/2014/main" val="20000"/>
                    </a:ext>
                  </a:extLst>
                </a:gridCol>
                <a:gridCol w="4001040">
                  <a:extLst>
                    <a:ext uri="{9D8B030D-6E8A-4147-A177-3AD203B41FA5}">
                      <a16:colId xmlns:a16="http://schemas.microsoft.com/office/drawing/2014/main" val="20001"/>
                    </a:ext>
                  </a:extLst>
                </a:gridCol>
              </a:tblGrid>
              <a:tr h="633600">
                <a:tc>
                  <a:txBody>
                    <a:bodyPr/>
                    <a:lstStyle/>
                    <a:p>
                      <a:pPr defTabSz="914400">
                        <a:lnSpc>
                          <a:spcPct val="100000"/>
                        </a:lnSpc>
                      </a:pPr>
                      <a:r>
                        <a:rPr lang="it-IT" sz="1800" b="1" u="none" strike="noStrike">
                          <a:solidFill>
                            <a:schemeClr val="lt1"/>
                          </a:solidFill>
                          <a:uFillTx/>
                          <a:latin typeface="Calibri"/>
                        </a:rPr>
                        <a:t>Fattore di rischio salute</a:t>
                      </a:r>
                      <a:endParaRPr lang="it-IT" sz="1800" b="0" u="none" strike="noStrike">
                        <a:solidFill>
                          <a:srgbClr val="FFFFFF"/>
                        </a:solidFill>
                        <a:uFillTx/>
                        <a:latin typeface="Arial"/>
                      </a:endParaRPr>
                    </a:p>
                  </a:txBody>
                  <a:tcPr>
                    <a:lnL w="12240">
                      <a:solidFill>
                        <a:srgbClr val="C0504D"/>
                      </a:solidFill>
                      <a:prstDash val="solid"/>
                    </a:lnL>
                    <a:lnR w="12240">
                      <a:solidFill>
                        <a:srgbClr val="953735"/>
                      </a:solidFill>
                      <a:prstDash val="solid"/>
                    </a:lnR>
                    <a:lnT w="12240">
                      <a:solidFill>
                        <a:srgbClr val="C0504D"/>
                      </a:solidFill>
                      <a:prstDash val="solid"/>
                    </a:lnT>
                    <a:lnB w="12240">
                      <a:solidFill>
                        <a:srgbClr val="953735"/>
                      </a:solidFill>
                      <a:prstDash val="solid"/>
                    </a:lnB>
                    <a:solidFill>
                      <a:schemeClr val="accent2"/>
                    </a:solidFill>
                  </a:tcPr>
                </a:tc>
                <a:tc>
                  <a:txBody>
                    <a:bodyPr/>
                    <a:lstStyle/>
                    <a:p>
                      <a:pPr defTabSz="914400">
                        <a:lnSpc>
                          <a:spcPct val="100000"/>
                        </a:lnSpc>
                      </a:pPr>
                      <a:r>
                        <a:rPr lang="it-IT" sz="1800" b="1" u="none" strike="noStrike">
                          <a:solidFill>
                            <a:schemeClr val="lt1"/>
                          </a:solidFill>
                          <a:uFillTx/>
                          <a:latin typeface="Calibri"/>
                        </a:rPr>
                        <a:t>Fattore di discriminazione “corrispondente”</a:t>
                      </a:r>
                      <a:endParaRPr lang="it-IT" sz="1800" b="0" u="none" strike="noStrike">
                        <a:solidFill>
                          <a:srgbClr val="FFFFFF"/>
                        </a:solidFill>
                        <a:uFillTx/>
                        <a:latin typeface="Arial"/>
                      </a:endParaRPr>
                    </a:p>
                  </a:txBody>
                  <a:tcPr>
                    <a:lnL w="12240">
                      <a:solidFill>
                        <a:srgbClr val="953735"/>
                      </a:solidFill>
                      <a:prstDash val="solid"/>
                    </a:lnL>
                    <a:lnR w="12240">
                      <a:solidFill>
                        <a:srgbClr val="C0504D"/>
                      </a:solidFill>
                      <a:prstDash val="solid"/>
                    </a:lnR>
                    <a:lnT w="12240">
                      <a:solidFill>
                        <a:srgbClr val="C0504D"/>
                      </a:solidFill>
                      <a:prstDash val="solid"/>
                    </a:lnT>
                    <a:lnB w="12240">
                      <a:solidFill>
                        <a:srgbClr val="953735"/>
                      </a:solidFill>
                      <a:prstDash val="solid"/>
                    </a:lnB>
                    <a:solidFill>
                      <a:schemeClr val="accent2"/>
                    </a:solidFill>
                  </a:tcPr>
                </a:tc>
                <a:extLst>
                  <a:ext uri="{0D108BD9-81ED-4DB2-BD59-A6C34878D82A}">
                    <a16:rowId xmlns:a16="http://schemas.microsoft.com/office/drawing/2014/main" val="10000"/>
                  </a:ext>
                </a:extLst>
              </a:tr>
              <a:tr h="544320">
                <a:tc>
                  <a:txBody>
                    <a:bodyPr/>
                    <a:lstStyle/>
                    <a:p>
                      <a:pPr marL="285840" indent="-285840" defTabSz="914400">
                        <a:lnSpc>
                          <a:spcPct val="100000"/>
                        </a:lnSpc>
                        <a:buClr>
                          <a:srgbClr val="595959"/>
                        </a:buClr>
                        <a:buFont typeface="Wingdings" charset="2"/>
                        <a:buChar char=""/>
                      </a:pPr>
                      <a:r>
                        <a:rPr lang="it-IT" sz="2000" b="0" u="none" strike="noStrike">
                          <a:solidFill>
                            <a:schemeClr val="dk1">
                              <a:lumMod val="65000"/>
                              <a:lumOff val="35000"/>
                            </a:schemeClr>
                          </a:solidFill>
                          <a:uFillTx/>
                          <a:latin typeface="Calibri"/>
                        </a:rPr>
                        <a:t>Differenze di genere</a:t>
                      </a:r>
                      <a:endParaRPr lang="it-IT" sz="2000" b="0" u="none" strike="noStrike">
                        <a:solidFill>
                          <a:srgbClr val="000000"/>
                        </a:solidFill>
                        <a:uFillTx/>
                        <a:latin typeface="Arial"/>
                      </a:endParaRPr>
                    </a:p>
                  </a:txBody>
                  <a:tcPr>
                    <a:lnL w="12240">
                      <a:solidFill>
                        <a:srgbClr val="C0504D"/>
                      </a:solidFill>
                      <a:prstDash val="solid"/>
                    </a:lnL>
                    <a:lnR w="12240">
                      <a:solidFill>
                        <a:srgbClr val="953735"/>
                      </a:solidFill>
                      <a:prstDash val="solid"/>
                    </a:lnR>
                    <a:lnT w="12240">
                      <a:solidFill>
                        <a:srgbClr val="953735"/>
                      </a:solidFill>
                      <a:prstDash val="solid"/>
                    </a:lnT>
                    <a:lnB w="12240">
                      <a:solidFill>
                        <a:srgbClr val="953735"/>
                      </a:solidFill>
                      <a:prstDash val="solid"/>
                    </a:lnB>
                    <a:solidFill>
                      <a:schemeClr val="accent2">
                        <a:tint val="20000"/>
                      </a:schemeClr>
                    </a:solidFill>
                  </a:tcPr>
                </a:tc>
                <a:tc rowSpan="2">
                  <a:txBody>
                    <a:bodyPr/>
                    <a:lstStyle/>
                    <a:p>
                      <a:pPr defTabSz="914400">
                        <a:lnSpc>
                          <a:spcPct val="100000"/>
                        </a:lnSpc>
                      </a:pPr>
                      <a:r>
                        <a:rPr lang="it-IT" sz="2000" b="0" u="none" strike="noStrike">
                          <a:solidFill>
                            <a:schemeClr val="dk1">
                              <a:lumMod val="65000"/>
                              <a:lumOff val="35000"/>
                            </a:schemeClr>
                          </a:solidFill>
                          <a:uFillTx/>
                          <a:latin typeface="Calibri"/>
                        </a:rPr>
                        <a:t>GENERE/sesso</a:t>
                      </a:r>
                      <a:endParaRPr lang="it-IT" sz="2000" b="0" u="none" strike="noStrike">
                        <a:solidFill>
                          <a:srgbClr val="000000"/>
                        </a:solidFill>
                        <a:uFillTx/>
                        <a:latin typeface="Arial"/>
                      </a:endParaRPr>
                    </a:p>
                  </a:txBody>
                  <a:tcPr>
                    <a:lnL w="12240">
                      <a:solidFill>
                        <a:srgbClr val="953735"/>
                      </a:solidFill>
                      <a:prstDash val="solid"/>
                    </a:lnL>
                    <a:lnR w="12240">
                      <a:solidFill>
                        <a:srgbClr val="C0504D"/>
                      </a:solidFill>
                      <a:prstDash val="solid"/>
                    </a:lnR>
                    <a:lnT w="12240">
                      <a:solidFill>
                        <a:srgbClr val="953735"/>
                      </a:solidFill>
                      <a:prstDash val="solid"/>
                    </a:lnT>
                    <a:lnB w="12240">
                      <a:solidFill>
                        <a:srgbClr val="953735"/>
                      </a:solidFill>
                      <a:prstDash val="solid"/>
                    </a:lnB>
                    <a:solidFill>
                      <a:schemeClr val="accent2">
                        <a:tint val="20000"/>
                      </a:schemeClr>
                    </a:solidFill>
                  </a:tcPr>
                </a:tc>
                <a:extLst>
                  <a:ext uri="{0D108BD9-81ED-4DB2-BD59-A6C34878D82A}">
                    <a16:rowId xmlns:a16="http://schemas.microsoft.com/office/drawing/2014/main" val="10001"/>
                  </a:ext>
                </a:extLst>
              </a:tr>
              <a:tr h="693720">
                <a:tc>
                  <a:txBody>
                    <a:bodyPr/>
                    <a:lstStyle/>
                    <a:p>
                      <a:pPr marL="285840" indent="-285840" defTabSz="914400">
                        <a:lnSpc>
                          <a:spcPct val="100000"/>
                        </a:lnSpc>
                        <a:buClr>
                          <a:srgbClr val="595959"/>
                        </a:buClr>
                        <a:buFont typeface="Wingdings" charset="2"/>
                        <a:buChar char=""/>
                      </a:pPr>
                      <a:r>
                        <a:rPr lang="it-IT" sz="2000" b="0" u="none" strike="noStrike">
                          <a:solidFill>
                            <a:schemeClr val="dk1">
                              <a:lumMod val="65000"/>
                              <a:lumOff val="35000"/>
                            </a:schemeClr>
                          </a:solidFill>
                          <a:uFillTx/>
                          <a:latin typeface="Calibri"/>
                        </a:rPr>
                        <a:t>Lavoratrici in stato di gravidanza e allattamento</a:t>
                      </a:r>
                      <a:endParaRPr lang="it-IT" sz="2000" b="0" u="none" strike="noStrike">
                        <a:solidFill>
                          <a:srgbClr val="000000"/>
                        </a:solidFill>
                        <a:uFillTx/>
                        <a:latin typeface="Arial"/>
                      </a:endParaRPr>
                    </a:p>
                  </a:txBody>
                  <a:tcPr>
                    <a:lnL w="12240">
                      <a:solidFill>
                        <a:srgbClr val="C0504D"/>
                      </a:solidFill>
                      <a:prstDash val="solid"/>
                    </a:lnL>
                    <a:lnR w="12240">
                      <a:solidFill>
                        <a:srgbClr val="953735"/>
                      </a:solidFill>
                      <a:prstDash val="solid"/>
                    </a:lnR>
                    <a:lnT w="12240">
                      <a:solidFill>
                        <a:srgbClr val="953735"/>
                      </a:solidFill>
                      <a:prstDash val="solid"/>
                    </a:lnT>
                    <a:lnB w="12240">
                      <a:solidFill>
                        <a:srgbClr val="953735"/>
                      </a:solidFill>
                      <a:prstDash val="solid"/>
                    </a:lnB>
                    <a:solidFill>
                      <a:schemeClr val="lt1"/>
                    </a:solidFill>
                  </a:tcPr>
                </a:tc>
                <a:tc vMerge="1">
                  <a:txBody>
                    <a:bodyPr/>
                    <a:lstStyle/>
                    <a:p>
                      <a:endParaRPr lang="it-IT" sz="1800" b="0" u="none" strike="noStrike">
                        <a:solidFill>
                          <a:srgbClr val="000000"/>
                        </a:solidFill>
                        <a:uFillTx/>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2"/>
                  </a:ext>
                </a:extLst>
              </a:tr>
              <a:tr h="392040">
                <a:tc>
                  <a:txBody>
                    <a:bodyPr/>
                    <a:lstStyle/>
                    <a:p>
                      <a:pPr marL="285840" indent="-285840" defTabSz="914400">
                        <a:lnSpc>
                          <a:spcPct val="100000"/>
                        </a:lnSpc>
                        <a:buClr>
                          <a:srgbClr val="595959"/>
                        </a:buClr>
                        <a:buFont typeface="Wingdings" charset="2"/>
                        <a:buChar char=""/>
                      </a:pPr>
                      <a:r>
                        <a:rPr lang="it-IT" sz="2000" b="0" u="none" strike="noStrike">
                          <a:solidFill>
                            <a:schemeClr val="dk1">
                              <a:lumMod val="65000"/>
                              <a:lumOff val="35000"/>
                            </a:schemeClr>
                          </a:solidFill>
                          <a:uFillTx/>
                          <a:latin typeface="Calibri"/>
                        </a:rPr>
                        <a:t>Età</a:t>
                      </a:r>
                      <a:endParaRPr lang="it-IT" sz="2000" b="0" u="none" strike="noStrike">
                        <a:solidFill>
                          <a:srgbClr val="000000"/>
                        </a:solidFill>
                        <a:uFillTx/>
                        <a:latin typeface="Arial"/>
                      </a:endParaRPr>
                    </a:p>
                  </a:txBody>
                  <a:tcPr>
                    <a:lnL w="12240">
                      <a:solidFill>
                        <a:srgbClr val="C0504D"/>
                      </a:solidFill>
                      <a:prstDash val="solid"/>
                    </a:lnL>
                    <a:lnR w="12240">
                      <a:solidFill>
                        <a:srgbClr val="953735"/>
                      </a:solidFill>
                      <a:prstDash val="solid"/>
                    </a:lnR>
                    <a:lnT w="12240" cap="flat" cmpd="sng" algn="ctr">
                      <a:solidFill>
                        <a:srgbClr val="953735"/>
                      </a:solidFill>
                      <a:prstDash val="solid"/>
                      <a:round/>
                      <a:headEnd type="none" w="med" len="med"/>
                      <a:tailEnd type="none" w="med" len="med"/>
                    </a:lnT>
                    <a:lnB w="12240">
                      <a:solidFill>
                        <a:srgbClr val="C0504D"/>
                      </a:solidFill>
                      <a:prstDash val="solid"/>
                    </a:lnB>
                    <a:solidFill>
                      <a:schemeClr val="accent2">
                        <a:tint val="20000"/>
                      </a:schemeClr>
                    </a:solidFill>
                  </a:tcPr>
                </a:tc>
                <a:tc>
                  <a:txBody>
                    <a:bodyPr/>
                    <a:lstStyle/>
                    <a:p>
                      <a:pPr defTabSz="914400">
                        <a:lnSpc>
                          <a:spcPct val="100000"/>
                        </a:lnSpc>
                      </a:pPr>
                      <a:r>
                        <a:rPr lang="it-IT" sz="2000" b="0" u="none" strike="noStrike">
                          <a:solidFill>
                            <a:schemeClr val="dk1">
                              <a:lumMod val="65000"/>
                              <a:lumOff val="35000"/>
                            </a:schemeClr>
                          </a:solidFill>
                          <a:uFillTx/>
                          <a:latin typeface="Calibri"/>
                        </a:rPr>
                        <a:t>ETÀ</a:t>
                      </a:r>
                      <a:endParaRPr lang="it-IT" sz="2000" b="0" u="none" strike="noStrike">
                        <a:solidFill>
                          <a:srgbClr val="000000"/>
                        </a:solidFill>
                        <a:uFillTx/>
                        <a:latin typeface="Arial"/>
                      </a:endParaRPr>
                    </a:p>
                  </a:txBody>
                  <a:tcPr>
                    <a:lnL w="12240">
                      <a:solidFill>
                        <a:srgbClr val="953735"/>
                      </a:solidFill>
                      <a:prstDash val="solid"/>
                    </a:lnL>
                    <a:lnR w="12240">
                      <a:solidFill>
                        <a:srgbClr val="C0504D"/>
                      </a:solidFill>
                      <a:prstDash val="solid"/>
                    </a:lnR>
                    <a:lnT w="12240" cap="flat" cmpd="sng" algn="ctr">
                      <a:solidFill>
                        <a:srgbClr val="953735"/>
                      </a:solidFill>
                      <a:prstDash val="solid"/>
                      <a:round/>
                      <a:headEnd type="none" w="med" len="med"/>
                      <a:tailEnd type="none" w="med" len="med"/>
                    </a:lnT>
                    <a:lnB w="12240">
                      <a:solidFill>
                        <a:srgbClr val="C0504D"/>
                      </a:solidFill>
                      <a:prstDash val="solid"/>
                    </a:lnB>
                    <a:solidFill>
                      <a:schemeClr val="accent2">
                        <a:tint val="20000"/>
                      </a:schemeClr>
                    </a:solidFill>
                  </a:tcPr>
                </a:tc>
                <a:extLst>
                  <a:ext uri="{0D108BD9-81ED-4DB2-BD59-A6C34878D82A}">
                    <a16:rowId xmlns:a16="http://schemas.microsoft.com/office/drawing/2014/main" val="10003"/>
                  </a:ext>
                </a:extLst>
              </a:tr>
              <a:tr h="995760">
                <a:tc>
                  <a:txBody>
                    <a:bodyPr/>
                    <a:lstStyle/>
                    <a:p>
                      <a:pPr marL="285840" indent="-285840" algn="just" defTabSz="914400">
                        <a:lnSpc>
                          <a:spcPct val="100000"/>
                        </a:lnSpc>
                        <a:buClr>
                          <a:srgbClr val="595959"/>
                        </a:buClr>
                        <a:buFont typeface="Wingdings" charset="2"/>
                        <a:buChar char=""/>
                      </a:pPr>
                      <a:r>
                        <a:rPr lang="it-IT" sz="2000" b="0" u="none" strike="noStrike">
                          <a:solidFill>
                            <a:schemeClr val="dk1">
                              <a:lumMod val="65000"/>
                              <a:lumOff val="35000"/>
                            </a:schemeClr>
                          </a:solidFill>
                          <a:uFillTx/>
                          <a:latin typeface="Calibri"/>
                        </a:rPr>
                        <a:t>Provenienza da altri paesi</a:t>
                      </a:r>
                      <a:endParaRPr lang="it-IT" sz="2000" b="0" u="none" strike="noStrike">
                        <a:solidFill>
                          <a:srgbClr val="000000"/>
                        </a:solidFill>
                        <a:uFillTx/>
                        <a:latin typeface="Arial"/>
                      </a:endParaRPr>
                    </a:p>
                    <a:p>
                      <a:pPr algn="just" defTabSz="914400">
                        <a:lnSpc>
                          <a:spcPct val="100000"/>
                        </a:lnSpc>
                        <a:tabLst>
                          <a:tab pos="0" algn="l"/>
                        </a:tabLst>
                      </a:pPr>
                      <a:endParaRPr lang="it-IT" sz="2000" b="0" u="none" strike="noStrike">
                        <a:solidFill>
                          <a:srgbClr val="000000"/>
                        </a:solidFill>
                        <a:uFillTx/>
                        <a:latin typeface="Arial"/>
                      </a:endParaRPr>
                    </a:p>
                  </a:txBody>
                  <a:tcPr>
                    <a:lnL w="12240">
                      <a:solidFill>
                        <a:srgbClr val="C0504D"/>
                      </a:solidFill>
                      <a:prstDash val="solid"/>
                    </a:lnL>
                    <a:lnR w="12240">
                      <a:solidFill>
                        <a:srgbClr val="953735"/>
                      </a:solidFill>
                      <a:prstDash val="solid"/>
                    </a:lnR>
                    <a:lnT w="12240">
                      <a:solidFill>
                        <a:srgbClr val="C0504D"/>
                      </a:solidFill>
                      <a:prstDash val="solid"/>
                    </a:lnT>
                    <a:lnB w="12240">
                      <a:solidFill>
                        <a:srgbClr val="953735"/>
                      </a:solidFill>
                      <a:prstDash val="solid"/>
                    </a:lnB>
                    <a:solidFill>
                      <a:schemeClr val="lt1"/>
                    </a:solidFill>
                  </a:tcPr>
                </a:tc>
                <a:tc>
                  <a:txBody>
                    <a:bodyPr/>
                    <a:lstStyle/>
                    <a:p>
                      <a:pPr algn="just" defTabSz="914400">
                        <a:lnSpc>
                          <a:spcPct val="100000"/>
                        </a:lnSpc>
                        <a:tabLst>
                          <a:tab pos="0" algn="l"/>
                        </a:tabLst>
                      </a:pPr>
                      <a:r>
                        <a:rPr lang="it-IT" sz="2000" b="0" u="none" strike="noStrike">
                          <a:solidFill>
                            <a:schemeClr val="dk1">
                              <a:lumMod val="65000"/>
                              <a:lumOff val="35000"/>
                            </a:schemeClr>
                          </a:solidFill>
                          <a:uFillTx/>
                          <a:latin typeface="Calibri"/>
                        </a:rPr>
                        <a:t>NAZIONALITÀ, RAZZA, ORIGINE ETNICA, RELIGIONE</a:t>
                      </a:r>
                      <a:endParaRPr lang="it-IT" sz="2000" b="0" u="none" strike="noStrike">
                        <a:solidFill>
                          <a:srgbClr val="000000"/>
                        </a:solidFill>
                        <a:uFillTx/>
                        <a:latin typeface="Arial"/>
                      </a:endParaRPr>
                    </a:p>
                    <a:p>
                      <a:pPr algn="just" defTabSz="914400">
                        <a:lnSpc>
                          <a:spcPct val="100000"/>
                        </a:lnSpc>
                        <a:tabLst>
                          <a:tab pos="0" algn="l"/>
                        </a:tabLst>
                      </a:pPr>
                      <a:endParaRPr lang="it-IT" sz="2000" b="0" u="none" strike="noStrike">
                        <a:solidFill>
                          <a:srgbClr val="000000"/>
                        </a:solidFill>
                        <a:uFillTx/>
                        <a:latin typeface="Arial"/>
                      </a:endParaRPr>
                    </a:p>
                  </a:txBody>
                  <a:tcPr>
                    <a:lnL w="12240">
                      <a:solidFill>
                        <a:srgbClr val="953735"/>
                      </a:solidFill>
                      <a:prstDash val="solid"/>
                    </a:lnL>
                    <a:lnR w="12240">
                      <a:solidFill>
                        <a:srgbClr val="C0504D"/>
                      </a:solidFill>
                      <a:prstDash val="solid"/>
                    </a:lnR>
                    <a:lnT w="12240">
                      <a:solidFill>
                        <a:srgbClr val="C0504D"/>
                      </a:solidFill>
                      <a:prstDash val="solid"/>
                    </a:lnT>
                    <a:lnB w="12240">
                      <a:solidFill>
                        <a:srgbClr val="953735"/>
                      </a:solidFill>
                      <a:prstDash val="solid"/>
                    </a:lnB>
                    <a:solidFill>
                      <a:schemeClr val="lt1"/>
                    </a:solidFill>
                  </a:tcPr>
                </a:tc>
                <a:extLst>
                  <a:ext uri="{0D108BD9-81ED-4DB2-BD59-A6C34878D82A}">
                    <a16:rowId xmlns:a16="http://schemas.microsoft.com/office/drawing/2014/main" val="10004"/>
                  </a:ext>
                </a:extLst>
              </a:tr>
              <a:tr h="1297440">
                <a:tc>
                  <a:txBody>
                    <a:bodyPr/>
                    <a:lstStyle/>
                    <a:p>
                      <a:pPr marL="285840" indent="-285840" algn="just" defTabSz="914400">
                        <a:lnSpc>
                          <a:spcPct val="100000"/>
                        </a:lnSpc>
                        <a:buClr>
                          <a:srgbClr val="595959"/>
                        </a:buClr>
                        <a:buFont typeface="Wingdings" charset="2"/>
                        <a:buChar char=""/>
                      </a:pPr>
                      <a:r>
                        <a:rPr lang="it-IT" sz="2000" b="0" u="none" strike="noStrike">
                          <a:solidFill>
                            <a:schemeClr val="dk1">
                              <a:lumMod val="65000"/>
                              <a:lumOff val="35000"/>
                            </a:schemeClr>
                          </a:solidFill>
                          <a:uFillTx/>
                          <a:latin typeface="Calibri"/>
                        </a:rPr>
                        <a:t>Disabilità (non previsto dall’art. 28 T.U. ma da varie leggi in tema di disabilità)</a:t>
                      </a:r>
                      <a:endParaRPr lang="it-IT" sz="2000" b="0" u="none" strike="noStrike">
                        <a:solidFill>
                          <a:srgbClr val="000000"/>
                        </a:solidFill>
                        <a:uFillTx/>
                        <a:latin typeface="Arial"/>
                      </a:endParaRPr>
                    </a:p>
                    <a:p>
                      <a:pPr algn="just" defTabSz="914400">
                        <a:lnSpc>
                          <a:spcPct val="100000"/>
                        </a:lnSpc>
                        <a:tabLst>
                          <a:tab pos="0" algn="l"/>
                        </a:tabLst>
                      </a:pPr>
                      <a:endParaRPr lang="it-IT" sz="2000" b="0" u="none" strike="noStrike">
                        <a:solidFill>
                          <a:srgbClr val="000000"/>
                        </a:solidFill>
                        <a:uFillTx/>
                        <a:latin typeface="Arial"/>
                      </a:endParaRPr>
                    </a:p>
                  </a:txBody>
                  <a:tcPr>
                    <a:lnL w="12240">
                      <a:solidFill>
                        <a:srgbClr val="C0504D"/>
                      </a:solidFill>
                      <a:prstDash val="solid"/>
                    </a:lnL>
                    <a:lnR w="12240">
                      <a:solidFill>
                        <a:srgbClr val="953735"/>
                      </a:solidFill>
                      <a:prstDash val="solid"/>
                    </a:lnR>
                    <a:lnT w="12240">
                      <a:solidFill>
                        <a:srgbClr val="953735"/>
                      </a:solidFill>
                      <a:prstDash val="solid"/>
                    </a:lnT>
                    <a:lnB w="12240">
                      <a:solidFill>
                        <a:srgbClr val="C0504D"/>
                      </a:solidFill>
                      <a:prstDash val="solid"/>
                    </a:lnB>
                    <a:solidFill>
                      <a:schemeClr val="accent2">
                        <a:tint val="20000"/>
                      </a:schemeClr>
                    </a:solidFill>
                  </a:tcPr>
                </a:tc>
                <a:tc>
                  <a:txBody>
                    <a:bodyPr/>
                    <a:lstStyle/>
                    <a:p>
                      <a:pPr algn="just" defTabSz="914400">
                        <a:lnSpc>
                          <a:spcPct val="100000"/>
                        </a:lnSpc>
                        <a:tabLst>
                          <a:tab pos="0" algn="l"/>
                        </a:tabLst>
                      </a:pPr>
                      <a:r>
                        <a:rPr lang="it-IT" sz="2000" b="0" u="none" strike="noStrike">
                          <a:solidFill>
                            <a:schemeClr val="dk1">
                              <a:lumMod val="65000"/>
                              <a:lumOff val="35000"/>
                            </a:schemeClr>
                          </a:solidFill>
                          <a:uFillTx/>
                          <a:latin typeface="Calibri"/>
                        </a:rPr>
                        <a:t>DISABILITÀ</a:t>
                      </a:r>
                      <a:endParaRPr lang="it-IT" sz="2000" b="0" u="none" strike="noStrike">
                        <a:solidFill>
                          <a:srgbClr val="000000"/>
                        </a:solidFill>
                        <a:uFillTx/>
                        <a:latin typeface="Arial"/>
                      </a:endParaRPr>
                    </a:p>
                    <a:p>
                      <a:pPr algn="just" defTabSz="914400">
                        <a:lnSpc>
                          <a:spcPct val="100000"/>
                        </a:lnSpc>
                        <a:tabLst>
                          <a:tab pos="0" algn="l"/>
                        </a:tabLst>
                      </a:pPr>
                      <a:r>
                        <a:rPr lang="it-IT" sz="2000" b="0" u="none" strike="noStrike">
                          <a:solidFill>
                            <a:schemeClr val="dk1">
                              <a:lumMod val="65000"/>
                              <a:lumOff val="35000"/>
                            </a:schemeClr>
                          </a:solidFill>
                          <a:uFillTx/>
                          <a:latin typeface="Calibri"/>
                        </a:rPr>
                        <a:t>(sia nei riguardi del disabile che del </a:t>
                      </a:r>
                      <a:r>
                        <a:rPr lang="it-IT" sz="2000" b="0" i="1" u="none" strike="noStrike">
                          <a:solidFill>
                            <a:schemeClr val="dk1">
                              <a:lumMod val="65000"/>
                              <a:lumOff val="35000"/>
                            </a:schemeClr>
                          </a:solidFill>
                          <a:uFillTx/>
                          <a:latin typeface="Calibri"/>
                        </a:rPr>
                        <a:t>caregiver)</a:t>
                      </a:r>
                      <a:endParaRPr lang="it-IT" sz="2000" b="0" u="none" strike="noStrike">
                        <a:solidFill>
                          <a:srgbClr val="000000"/>
                        </a:solidFill>
                        <a:uFillTx/>
                        <a:latin typeface="Arial"/>
                      </a:endParaRPr>
                    </a:p>
                    <a:p>
                      <a:pPr algn="just" defTabSz="914400">
                        <a:lnSpc>
                          <a:spcPct val="100000"/>
                        </a:lnSpc>
                        <a:tabLst>
                          <a:tab pos="0" algn="l"/>
                        </a:tabLst>
                      </a:pPr>
                      <a:endParaRPr lang="it-IT" sz="2000" b="0" u="none" strike="noStrike">
                        <a:solidFill>
                          <a:srgbClr val="000000"/>
                        </a:solidFill>
                        <a:uFillTx/>
                        <a:latin typeface="Arial"/>
                      </a:endParaRPr>
                    </a:p>
                  </a:txBody>
                  <a:tcPr>
                    <a:lnL w="12240">
                      <a:solidFill>
                        <a:srgbClr val="953735"/>
                      </a:solidFill>
                      <a:prstDash val="solid"/>
                    </a:lnL>
                    <a:lnR w="12240">
                      <a:solidFill>
                        <a:srgbClr val="C0504D"/>
                      </a:solidFill>
                      <a:prstDash val="solid"/>
                    </a:lnR>
                    <a:lnT w="12240">
                      <a:solidFill>
                        <a:srgbClr val="953735"/>
                      </a:solidFill>
                      <a:prstDash val="solid"/>
                    </a:lnT>
                    <a:lnB w="12240">
                      <a:solidFill>
                        <a:srgbClr val="C0504D"/>
                      </a:solidFill>
                      <a:prstDash val="solid"/>
                    </a:lnB>
                    <a:solidFill>
                      <a:schemeClr val="accent2">
                        <a:tint val="20000"/>
                      </a:schemeClr>
                    </a:solidFill>
                  </a:tcPr>
                </a:tc>
                <a:extLst>
                  <a:ext uri="{0D108BD9-81ED-4DB2-BD59-A6C34878D82A}">
                    <a16:rowId xmlns:a16="http://schemas.microsoft.com/office/drawing/2014/main" val="10005"/>
                  </a:ext>
                </a:extLst>
              </a:tr>
            </a:tbl>
          </a:graphicData>
        </a:graphic>
      </p:graphicFrame>
      <p:sp>
        <p:nvSpPr>
          <p:cNvPr id="156" name="CasellaDiTesto 5"/>
          <p:cNvSpPr/>
          <p:nvPr/>
        </p:nvSpPr>
        <p:spPr>
          <a:xfrm>
            <a:off x="827640" y="5872680"/>
            <a:ext cx="7776360" cy="912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it-IT" sz="2000" b="1" u="none" strike="noStrike">
                <a:solidFill>
                  <a:schemeClr val="dk1"/>
                </a:solidFill>
                <a:uFillTx/>
                <a:latin typeface="Calibri"/>
              </a:rPr>
              <a:t> </a:t>
            </a:r>
            <a:r>
              <a:rPr lang="it-IT" sz="2000" b="1" u="none" strike="noStrike">
                <a:solidFill>
                  <a:schemeClr val="dk1">
                    <a:lumMod val="65000"/>
                    <a:lumOff val="35000"/>
                  </a:schemeClr>
                </a:solidFill>
                <a:uFillTx/>
                <a:latin typeface="Calibri"/>
              </a:rPr>
              <a:t>NB:   </a:t>
            </a:r>
            <a:r>
              <a:rPr lang="it-IT" sz="1400" b="1" u="none" strike="noStrike">
                <a:solidFill>
                  <a:schemeClr val="dk1">
                    <a:lumMod val="65000"/>
                    <a:lumOff val="35000"/>
                  </a:schemeClr>
                </a:solidFill>
                <a:uFillTx/>
                <a:latin typeface="Calibri"/>
              </a:rPr>
              <a:t>1) Sovrapponibilità non è casuale </a:t>
            </a:r>
            <a:endParaRPr lang="it-IT" sz="1400" b="0" u="none" strike="noStrike">
              <a:solidFill>
                <a:srgbClr val="000000"/>
              </a:solidFill>
              <a:uFillTx/>
              <a:latin typeface="Arial"/>
            </a:endParaRPr>
          </a:p>
          <a:p>
            <a:pPr defTabSz="914400">
              <a:lnSpc>
                <a:spcPct val="100000"/>
              </a:lnSpc>
            </a:pPr>
            <a:r>
              <a:rPr lang="it-IT" sz="1400" b="1" u="none" strike="noStrike">
                <a:solidFill>
                  <a:schemeClr val="dk1">
                    <a:lumMod val="65000"/>
                    <a:lumOff val="35000"/>
                  </a:schemeClr>
                </a:solidFill>
                <a:uFillTx/>
                <a:latin typeface="Calibri"/>
              </a:rPr>
              <a:t>              2) </a:t>
            </a:r>
            <a:r>
              <a:rPr lang="it-IT" sz="1200" b="1" u="none" strike="noStrike">
                <a:solidFill>
                  <a:schemeClr val="dk1">
                    <a:lumMod val="65000"/>
                    <a:lumOff val="35000"/>
                  </a:schemeClr>
                </a:solidFill>
                <a:uFillTx/>
                <a:latin typeface="Calibri"/>
              </a:rPr>
              <a:t>Intersettorialità comporta «enfatizzazione» delle conseguenze dannose =&gt; importanza della prevenzione</a:t>
            </a:r>
            <a:endParaRPr lang="it-IT" sz="1200" b="0" u="none" strike="noStrike">
              <a:solidFill>
                <a:srgbClr val="000000"/>
              </a:solidFill>
              <a:uFillTx/>
              <a:latin typeface="Arial"/>
            </a:endParaRPr>
          </a:p>
          <a:p>
            <a:pPr defTabSz="914400">
              <a:lnSpc>
                <a:spcPct val="100000"/>
              </a:lnSpc>
            </a:pPr>
            <a:endParaRPr lang="it-IT" sz="2000" b="0" u="none" strike="noStrike">
              <a:solidFill>
                <a:srgbClr val="000000"/>
              </a:solidFill>
              <a:uFillTx/>
              <a:latin typeface="Arial"/>
            </a:endParaRPr>
          </a:p>
        </p:txBody>
      </p:sp>
      <p:pic>
        <p:nvPicPr>
          <p:cNvPr id="157" name="Immagine 6" descr="Immagine che contiene schermata, rosso, Rettangolo, Elementi grafici&#10;&#10;Il contenuto generato dall'IA potrebbe non essere corretto."/>
          <p:cNvPicPr/>
          <p:nvPr/>
        </p:nvPicPr>
        <p:blipFill>
          <a:blip r:embed="rId3"/>
          <a:stretch/>
        </p:blipFill>
        <p:spPr>
          <a:xfrm>
            <a:off x="8172360" y="133560"/>
            <a:ext cx="831600" cy="831600"/>
          </a:xfrm>
          <a:prstGeom prst="rect">
            <a:avLst/>
          </a:prstGeom>
          <a:noFill/>
          <a:ln w="0">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laceHolder 1"/>
          <p:cNvSpPr>
            <a:spLocks noGrp="1"/>
          </p:cNvSpPr>
          <p:nvPr>
            <p:ph/>
          </p:nvPr>
        </p:nvSpPr>
        <p:spPr>
          <a:xfrm>
            <a:off x="611640" y="548640"/>
            <a:ext cx="7619760" cy="5832360"/>
          </a:xfrm>
          <a:prstGeom prst="rect">
            <a:avLst/>
          </a:prstGeom>
          <a:noFill/>
          <a:ln w="0">
            <a:noFill/>
          </a:ln>
        </p:spPr>
        <p:txBody>
          <a:bodyPr lIns="91440" tIns="45720" rIns="91440" bIns="45720" anchor="t">
            <a:normAutofit fontScale="25000" lnSpcReduction="19999"/>
          </a:bodyPr>
          <a:lstStyle/>
          <a:p>
            <a:pPr marL="114480" indent="0" algn="just" defTabSz="914400">
              <a:lnSpc>
                <a:spcPct val="100000"/>
              </a:lnSpc>
              <a:spcBef>
                <a:spcPts val="1599"/>
              </a:spcBef>
              <a:buNone/>
              <a:tabLst>
                <a:tab pos="0" algn="l"/>
              </a:tabLst>
            </a:pPr>
            <a:r>
              <a:rPr lang="it-IT" sz="8000" b="1" u="none" strike="noStrike">
                <a:solidFill>
                  <a:schemeClr val="dk1">
                    <a:lumMod val="65000"/>
                    <a:lumOff val="35000"/>
                  </a:schemeClr>
                </a:solidFill>
                <a:uFillTx/>
                <a:latin typeface="Calibri"/>
              </a:rPr>
              <a:t>Mancata conciliazione vita-lavoro </a:t>
            </a:r>
            <a:endParaRPr lang="it-IT" sz="8000" b="0" u="none" strike="noStrike">
              <a:solidFill>
                <a:schemeClr val="dk1"/>
              </a:solidFill>
              <a:uFillTx/>
              <a:latin typeface="Calibri"/>
            </a:endParaRPr>
          </a:p>
          <a:p>
            <a:pPr marL="114480" indent="0" algn="just" defTabSz="914400">
              <a:lnSpc>
                <a:spcPct val="100000"/>
              </a:lnSpc>
              <a:spcBef>
                <a:spcPts val="1599"/>
              </a:spcBef>
              <a:buNone/>
              <a:tabLst>
                <a:tab pos="0" algn="l"/>
              </a:tabLst>
            </a:pPr>
            <a:endParaRPr lang="it-IT" sz="8000" b="0" u="none" strike="noStrike">
              <a:solidFill>
                <a:schemeClr val="dk1"/>
              </a:solidFill>
              <a:uFillTx/>
              <a:latin typeface="Calibri"/>
            </a:endParaRPr>
          </a:p>
          <a:p>
            <a:pPr marL="114480" indent="0" algn="just" defTabSz="914400">
              <a:lnSpc>
                <a:spcPct val="100000"/>
              </a:lnSpc>
              <a:spcBef>
                <a:spcPts val="1599"/>
              </a:spcBef>
              <a:buNone/>
              <a:tabLst>
                <a:tab pos="0" algn="l"/>
              </a:tabLst>
            </a:pPr>
            <a:r>
              <a:rPr lang="it-IT" sz="8000" b="1" u="none" strike="noStrike">
                <a:solidFill>
                  <a:schemeClr val="dk1">
                    <a:lumMod val="65000"/>
                    <a:lumOff val="35000"/>
                  </a:schemeClr>
                </a:solidFill>
                <a:uFillTx/>
                <a:latin typeface="Calibri"/>
              </a:rPr>
              <a:t>Possibile discriminazione </a:t>
            </a:r>
            <a:r>
              <a:rPr lang="it-IT" sz="8000" b="1" u="sng" strike="noStrike">
                <a:solidFill>
                  <a:schemeClr val="dk1">
                    <a:lumMod val="65000"/>
                    <a:lumOff val="35000"/>
                  </a:schemeClr>
                </a:solidFill>
                <a:uFillTx/>
                <a:latin typeface="Calibri"/>
              </a:rPr>
              <a:t>e</a:t>
            </a:r>
            <a:r>
              <a:rPr lang="it-IT" sz="8000" b="1" u="none" strike="noStrike">
                <a:solidFill>
                  <a:schemeClr val="dk1">
                    <a:lumMod val="65000"/>
                    <a:lumOff val="35000"/>
                  </a:schemeClr>
                </a:solidFill>
                <a:uFillTx/>
                <a:latin typeface="Calibri"/>
              </a:rPr>
              <a:t> possibile violazione art. 28 TU salute e sicurezza (stress lavorativo)</a:t>
            </a:r>
            <a:endParaRPr lang="it-IT" sz="8000" b="0" u="none" strike="noStrike">
              <a:solidFill>
                <a:schemeClr val="dk1"/>
              </a:solidFill>
              <a:uFillTx/>
              <a:latin typeface="Calibri"/>
            </a:endParaRPr>
          </a:p>
          <a:p>
            <a:pPr marL="114480" indent="0" algn="just" defTabSz="914400">
              <a:lnSpc>
                <a:spcPct val="100000"/>
              </a:lnSpc>
              <a:spcBef>
                <a:spcPts val="1599"/>
              </a:spcBef>
              <a:buNone/>
              <a:tabLst>
                <a:tab pos="0" algn="l"/>
              </a:tabLst>
            </a:pPr>
            <a:endParaRPr lang="it-IT" sz="8000" b="0" u="none" strike="noStrike">
              <a:solidFill>
                <a:schemeClr val="dk1"/>
              </a:solidFill>
              <a:uFillTx/>
              <a:latin typeface="Calibri"/>
            </a:endParaRPr>
          </a:p>
          <a:p>
            <a:pPr marL="114480" indent="0" algn="just" defTabSz="914400">
              <a:lnSpc>
                <a:spcPct val="100000"/>
              </a:lnSpc>
              <a:spcBef>
                <a:spcPts val="1440"/>
              </a:spcBef>
              <a:buNone/>
              <a:tabLst>
                <a:tab pos="0" algn="l"/>
              </a:tabLst>
            </a:pPr>
            <a:r>
              <a:rPr lang="it-IT" sz="7200" b="0" u="none" strike="noStrike">
                <a:solidFill>
                  <a:schemeClr val="dk1">
                    <a:lumMod val="65000"/>
                    <a:lumOff val="35000"/>
                  </a:schemeClr>
                </a:solidFill>
                <a:uFillTx/>
                <a:latin typeface="Calibri"/>
              </a:rPr>
              <a:t>Le norme di riferimento sono l’art. 25 della d.lgs. 198/2006 e s.m. e i.</a:t>
            </a:r>
            <a:endParaRPr lang="it-IT" sz="7200" b="0" u="none" strike="noStrike">
              <a:solidFill>
                <a:schemeClr val="dk1"/>
              </a:solidFill>
              <a:uFillTx/>
              <a:latin typeface="Calibri"/>
            </a:endParaRPr>
          </a:p>
          <a:p>
            <a:pPr marL="114480" indent="0" algn="just" defTabSz="914400">
              <a:lnSpc>
                <a:spcPct val="100000"/>
              </a:lnSpc>
              <a:spcBef>
                <a:spcPts val="1440"/>
              </a:spcBef>
              <a:buNone/>
              <a:tabLst>
                <a:tab pos="0" algn="l"/>
              </a:tabLst>
            </a:pPr>
            <a:endParaRPr lang="it-IT" sz="7200" b="0" u="none" strike="noStrike">
              <a:solidFill>
                <a:schemeClr val="dk1"/>
              </a:solidFill>
              <a:uFillTx/>
              <a:latin typeface="Calibri"/>
            </a:endParaRPr>
          </a:p>
          <a:p>
            <a:pPr marL="114480" indent="0" algn="just" defTabSz="914400">
              <a:lnSpc>
                <a:spcPct val="100000"/>
              </a:lnSpc>
              <a:spcBef>
                <a:spcPts val="1440"/>
              </a:spcBef>
              <a:buNone/>
              <a:tabLst>
                <a:tab pos="0" algn="l"/>
              </a:tabLst>
            </a:pPr>
            <a:r>
              <a:rPr lang="it-IT" sz="7200" b="0" u="none" strike="noStrike">
                <a:solidFill>
                  <a:schemeClr val="dk1">
                    <a:lumMod val="65000"/>
                    <a:lumOff val="35000"/>
                  </a:schemeClr>
                </a:solidFill>
                <a:uFillTx/>
                <a:latin typeface="Calibri"/>
              </a:rPr>
              <a:t>E l’art. 28 del D.lgs. 81/2008 e l’art. 2087 cod.civ. e l’art. 9 lett. c) convenzione OIL 190</a:t>
            </a:r>
            <a:endParaRPr lang="it-IT" sz="7200" b="0" u="none" strike="noStrike">
              <a:solidFill>
                <a:schemeClr val="dk1"/>
              </a:solidFill>
              <a:uFillTx/>
              <a:latin typeface="Calibri"/>
            </a:endParaRPr>
          </a:p>
          <a:p>
            <a:pPr marL="114480" indent="0" algn="just" defTabSz="914400">
              <a:lnSpc>
                <a:spcPct val="100000"/>
              </a:lnSpc>
              <a:spcBef>
                <a:spcPts val="1281"/>
              </a:spcBef>
              <a:buNone/>
              <a:tabLst>
                <a:tab pos="0" algn="l"/>
              </a:tabLst>
            </a:pPr>
            <a:endParaRPr lang="it-IT" sz="6400" b="0" u="none" strike="noStrike">
              <a:solidFill>
                <a:schemeClr val="dk1"/>
              </a:solidFill>
              <a:uFillTx/>
              <a:latin typeface="Calibri"/>
            </a:endParaRPr>
          </a:p>
          <a:p>
            <a:pPr marL="114480" indent="0" algn="ctr" defTabSz="914400">
              <a:lnSpc>
                <a:spcPct val="100000"/>
              </a:lnSpc>
              <a:spcBef>
                <a:spcPts val="1281"/>
              </a:spcBef>
              <a:buNone/>
              <a:tabLst>
                <a:tab pos="0" algn="l"/>
              </a:tabLst>
            </a:pPr>
            <a:r>
              <a:rPr lang="it-IT" sz="6400" b="0" u="none" strike="noStrike">
                <a:solidFill>
                  <a:schemeClr val="dk1">
                    <a:lumMod val="65000"/>
                    <a:lumOff val="35000"/>
                  </a:schemeClr>
                </a:solidFill>
                <a:uFillTx/>
                <a:latin typeface="Calibri"/>
              </a:rPr>
              <a:t>Trib. Ferrara 25 marzo 2019, Bighetti Est.</a:t>
            </a:r>
            <a:endParaRPr lang="it-IT" sz="6400" b="0" u="none" strike="noStrike">
              <a:solidFill>
                <a:schemeClr val="dk1"/>
              </a:solidFill>
              <a:uFillTx/>
              <a:latin typeface="Calibri"/>
            </a:endParaRPr>
          </a:p>
          <a:p>
            <a:pPr marL="114480" indent="0" algn="ctr" defTabSz="914400">
              <a:lnSpc>
                <a:spcPct val="100000"/>
              </a:lnSpc>
              <a:spcBef>
                <a:spcPts val="1281"/>
              </a:spcBef>
              <a:buNone/>
              <a:tabLst>
                <a:tab pos="0" algn="l"/>
              </a:tabLst>
            </a:pPr>
            <a:r>
              <a:rPr lang="it-IT" sz="6400" b="0" u="none" strike="noStrike">
                <a:solidFill>
                  <a:schemeClr val="dk1">
                    <a:lumMod val="65000"/>
                    <a:lumOff val="35000"/>
                  </a:schemeClr>
                </a:solidFill>
                <a:uFillTx/>
                <a:latin typeface="Calibri"/>
              </a:rPr>
              <a:t>Trib. Bologna 31 dicembre 2021, Zompì Est.</a:t>
            </a:r>
            <a:endParaRPr lang="it-IT" sz="6400" b="0" u="none" strike="noStrike">
              <a:solidFill>
                <a:schemeClr val="dk1"/>
              </a:solidFill>
              <a:uFillTx/>
              <a:latin typeface="Calibri"/>
            </a:endParaRPr>
          </a:p>
          <a:p>
            <a:pPr marL="114480" indent="0" algn="ctr" defTabSz="914400">
              <a:lnSpc>
                <a:spcPct val="100000"/>
              </a:lnSpc>
              <a:spcBef>
                <a:spcPts val="1281"/>
              </a:spcBef>
              <a:buNone/>
              <a:tabLst>
                <a:tab pos="0" algn="l"/>
              </a:tabLst>
            </a:pPr>
            <a:r>
              <a:rPr lang="it-IT" sz="6400" b="0" u="none" strike="noStrike">
                <a:solidFill>
                  <a:schemeClr val="dk1">
                    <a:lumMod val="65000"/>
                    <a:lumOff val="35000"/>
                  </a:schemeClr>
                </a:solidFill>
                <a:uFillTx/>
                <a:latin typeface="Calibri"/>
              </a:rPr>
              <a:t>Cda Firenze 7 gennaio 2025, Rugiu rel. </a:t>
            </a:r>
            <a:endParaRPr lang="it-IT" sz="6400" b="0" u="none" strike="noStrike">
              <a:solidFill>
                <a:schemeClr val="dk1"/>
              </a:solidFill>
              <a:uFillTx/>
              <a:latin typeface="Calibri"/>
            </a:endParaRPr>
          </a:p>
          <a:p>
            <a:pPr marL="114480" indent="0" defTabSz="914400">
              <a:lnSpc>
                <a:spcPct val="100000"/>
              </a:lnSpc>
              <a:spcBef>
                <a:spcPts val="1020"/>
              </a:spcBef>
              <a:buNone/>
              <a:tabLst>
                <a:tab pos="0" algn="l"/>
              </a:tabLst>
            </a:pPr>
            <a:endParaRPr lang="it-IT" sz="5100" b="0" u="none" strike="noStrike">
              <a:solidFill>
                <a:schemeClr val="dk1"/>
              </a:solidFill>
              <a:uFillTx/>
              <a:latin typeface="Calibri"/>
            </a:endParaRPr>
          </a:p>
        </p:txBody>
      </p:sp>
      <p:pic>
        <p:nvPicPr>
          <p:cNvPr id="159" name="Immagine 1" descr="Immagine che contiene schermata, rosso, Rettangolo, Elementi grafici&#10;&#10;Il contenuto generato dall'IA potrebbe non essere corretto."/>
          <p:cNvPicPr/>
          <p:nvPr/>
        </p:nvPicPr>
        <p:blipFill>
          <a:blip r:embed="rId3"/>
          <a:stretch/>
        </p:blipFill>
        <p:spPr>
          <a:xfrm>
            <a:off x="8084880" y="133560"/>
            <a:ext cx="919080" cy="919080"/>
          </a:xfrm>
          <a:prstGeom prst="rect">
            <a:avLst/>
          </a:prstGeom>
          <a:noFill/>
          <a:ln w="0">
            <a:noFill/>
          </a:ln>
        </p:spPr>
      </p:pic>
      <p:sp>
        <p:nvSpPr>
          <p:cNvPr id="3" name="PlaceHolder 2"/>
          <p:cNvSpPr>
            <a:spLocks noGrp="1"/>
          </p:cNvSpPr>
          <p:nvPr>
            <p:ph type="sldNum" idx="12"/>
          </p:nvPr>
        </p:nvSpPr>
        <p:spPr/>
        <p:txBody>
          <a:bodyPr/>
          <a:lstStyle/>
          <a:p>
            <a:fld id="{EF75DF42-A4DB-4B1E-82B6-E2D49C030A23}" type="slidenum">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4"/>
          <p:cNvGraphicFramePr/>
          <p:nvPr>
            <p:extLst>
              <p:ext uri="{D42A27DB-BD31-4B8C-83A1-F6EECF244321}">
                <p14:modId xmlns:p14="http://schemas.microsoft.com/office/powerpoint/2010/main" val="2769315239"/>
              </p:ext>
            </p:extLst>
          </p:nvPr>
        </p:nvGraphicFramePr>
        <p:xfrm>
          <a:off x="827640" y="692640"/>
          <a:ext cx="7488360" cy="5616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0" name="CasellaDiTesto 2"/>
          <p:cNvSpPr/>
          <p:nvPr/>
        </p:nvSpPr>
        <p:spPr>
          <a:xfrm>
            <a:off x="876960" y="6104160"/>
            <a:ext cx="8010360" cy="4554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marL="171360" indent="-171360" defTabSz="914400">
              <a:lnSpc>
                <a:spcPct val="100000"/>
              </a:lnSpc>
              <a:buClr>
                <a:srgbClr val="000000"/>
              </a:buClr>
              <a:buFont typeface="Arial"/>
              <a:buChar char="•"/>
            </a:pPr>
            <a:r>
              <a:rPr lang="it-IT" sz="1200" b="0" u="none" strike="noStrike">
                <a:solidFill>
                  <a:schemeClr val="dk1"/>
                </a:solidFill>
                <a:uFillTx/>
                <a:latin typeface="Calibri"/>
              </a:rPr>
              <a:t>priorità: genitori con figli in tenera età (fino a 12 anni), persone con disabilità grave  e caregiver(art. 18 l. 81/2017 e s. m. e i. </a:t>
            </a:r>
            <a:endParaRPr lang="it-IT" sz="1200" b="0" u="none" strike="noStrike">
              <a:solidFill>
                <a:srgbClr val="000000"/>
              </a:solidFill>
              <a:uFillTx/>
              <a:latin typeface="Arial"/>
            </a:endParaRPr>
          </a:p>
          <a:p>
            <a:pPr marL="171360" indent="-171360" defTabSz="914400">
              <a:lnSpc>
                <a:spcPct val="100000"/>
              </a:lnSpc>
              <a:buClr>
                <a:srgbClr val="000000"/>
              </a:buClr>
              <a:buFont typeface="Arial"/>
              <a:buChar char="•"/>
            </a:pPr>
            <a:r>
              <a:rPr lang="it-IT" sz="1200" b="0" u="none" strike="noStrike">
                <a:solidFill>
                  <a:schemeClr val="dk1"/>
                </a:solidFill>
                <a:uFillTx/>
                <a:latin typeface="Calibri"/>
              </a:rPr>
              <a:t>d.lgs. 105/2022 che ha recepito direttiva 1158/2019</a:t>
            </a:r>
            <a:endParaRPr lang="it-IT" sz="1200" b="0" u="none" strike="noStrike">
              <a:solidFill>
                <a:srgbClr val="000000"/>
              </a:solidFill>
              <a:uFillTx/>
              <a:latin typeface="Arial"/>
            </a:endParaRPr>
          </a:p>
        </p:txBody>
      </p:sp>
      <p:pic>
        <p:nvPicPr>
          <p:cNvPr id="161" name="Immagine 1" descr="Immagine che contiene schermata, rosso, Rettangolo, Elementi grafici&#10;&#10;Il contenuto generato dall'IA potrebbe non essere corretto."/>
          <p:cNvPicPr/>
          <p:nvPr/>
        </p:nvPicPr>
        <p:blipFill>
          <a:blip r:embed="rId8"/>
          <a:stretch/>
        </p:blipFill>
        <p:spPr>
          <a:xfrm>
            <a:off x="7868880" y="133560"/>
            <a:ext cx="1135080" cy="1135080"/>
          </a:xfrm>
          <a:prstGeom prst="rect">
            <a:avLst/>
          </a:prstGeom>
          <a:noFill/>
          <a:ln w="0">
            <a:noFill/>
          </a:ln>
        </p:spPr>
      </p:pic>
      <p:sp>
        <p:nvSpPr>
          <p:cNvPr id="2" name="PlaceHolder 1"/>
          <p:cNvSpPr>
            <a:spLocks noGrp="1"/>
          </p:cNvSpPr>
          <p:nvPr>
            <p:ph type="sldNum" idx="12"/>
          </p:nvPr>
        </p:nvSpPr>
        <p:spPr/>
        <p:txBody>
          <a:bodyPr/>
          <a:lstStyle/>
          <a:p>
            <a:fld id="{BAE5711F-D21C-4F7C-9CE2-15593A1DD39B}" type="slidenum">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useBgFill="1">
        <p:nvSpPr>
          <p:cNvPr id="162" name="Rectangle 14">
            <a:extLst>
              <a:ext uri="{C183D7F6-B498-43B3-948B-1728B52AA6E4}">
                <adec:decorative xmlns:adec="http://schemas.microsoft.com/office/drawing/2017/decorative" val="1"/>
              </a:ext>
            </a:extLst>
          </p:cNvPr>
          <p:cNvSpPr/>
          <p:nvPr/>
        </p:nvSpPr>
        <p:spPr>
          <a:xfrm>
            <a:off x="0" y="0"/>
            <a:ext cx="914148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uFillTx/>
              <a:latin typeface="Calibri"/>
            </a:endParaRPr>
          </a:p>
        </p:txBody>
      </p:sp>
      <p:pic>
        <p:nvPicPr>
          <p:cNvPr id="163" name="Immagine 4" descr="Fiore frangipane"/>
          <p:cNvPicPr/>
          <p:nvPr/>
        </p:nvPicPr>
        <p:blipFill>
          <a:blip r:embed="rId2"/>
          <a:srcRect l="20208" r="9207"/>
          <a:stretch/>
        </p:blipFill>
        <p:spPr>
          <a:xfrm>
            <a:off x="1891800" y="0"/>
            <a:ext cx="7251840" cy="6857640"/>
          </a:xfrm>
          <a:prstGeom prst="rect">
            <a:avLst/>
          </a:prstGeom>
          <a:noFill/>
          <a:ln w="0">
            <a:noFill/>
          </a:ln>
        </p:spPr>
      </p:pic>
      <p:sp>
        <p:nvSpPr>
          <p:cNvPr id="164" name="Rectangle 16">
            <a:extLst>
              <a:ext uri="{C183D7F6-B498-43B3-948B-1728B52AA6E4}">
                <adec:decorative xmlns:adec="http://schemas.microsoft.com/office/drawing/2017/decorative" val="1"/>
              </a:ext>
            </a:extLst>
          </p:cNvPr>
          <p:cNvSpPr/>
          <p:nvPr/>
        </p:nvSpPr>
        <p:spPr>
          <a:xfrm>
            <a:off x="0" y="0"/>
            <a:ext cx="5299920" cy="6857640"/>
          </a:xfrm>
          <a:prstGeom prst="rect">
            <a:avLst/>
          </a:prstGeom>
          <a:gradFill rotWithShape="0">
            <a:gsLst>
              <a:gs pos="0">
                <a:srgbClr val="FFFFFF">
                  <a:alpha val="0"/>
                </a:srgbClr>
              </a:gs>
              <a:gs pos="19000">
                <a:srgbClr val="FFFFFF">
                  <a:alpha val="38000"/>
                </a:srgbClr>
              </a:gs>
              <a:gs pos="35000">
                <a:srgbClr val="FFFFFF">
                  <a:alpha val="77000"/>
                </a:srgbClr>
              </a:gs>
              <a:gs pos="48000">
                <a:srgbClr val="FFFFFF"/>
              </a:gs>
              <a:gs pos="100000">
                <a:srgbClr val="FFFFFF"/>
              </a:gs>
            </a:gsLst>
            <a:lin ang="108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uFillTx/>
              <a:latin typeface="Calibri"/>
            </a:endParaRPr>
          </a:p>
        </p:txBody>
      </p:sp>
      <p:sp>
        <p:nvSpPr>
          <p:cNvPr id="165" name="CasellaDiTesto 3"/>
          <p:cNvSpPr/>
          <p:nvPr/>
        </p:nvSpPr>
        <p:spPr>
          <a:xfrm>
            <a:off x="107640" y="620640"/>
            <a:ext cx="6768360" cy="1800000"/>
          </a:xfrm>
          <a:prstGeom prst="rect">
            <a:avLst/>
          </a:prstGeom>
          <a:noFill/>
          <a:ln w="0">
            <a:noFill/>
          </a:ln>
        </p:spPr>
        <p:style>
          <a:lnRef idx="0">
            <a:scrgbClr r="0" g="0" b="0"/>
          </a:lnRef>
          <a:fillRef idx="0">
            <a:scrgbClr r="0" g="0" b="0"/>
          </a:fillRef>
          <a:effectRef idx="0">
            <a:scrgbClr r="0" g="0" b="0"/>
          </a:effectRef>
          <a:fontRef idx="minor"/>
        </p:style>
        <p:txBody>
          <a:bodyPr anchor="b">
            <a:normAutofit fontScale="85000" lnSpcReduction="9999"/>
          </a:bodyPr>
          <a:lstStyle/>
          <a:p>
            <a:pPr defTabSz="914400">
              <a:lnSpc>
                <a:spcPct val="90000"/>
              </a:lnSpc>
              <a:spcAft>
                <a:spcPts val="601"/>
              </a:spcAft>
            </a:pPr>
            <a:endParaRPr lang="it-IT" sz="4200" b="0" u="none" strike="noStrike">
              <a:solidFill>
                <a:srgbClr val="000000"/>
              </a:solidFill>
              <a:uFillTx/>
              <a:latin typeface="Arial"/>
            </a:endParaRPr>
          </a:p>
          <a:p>
            <a:pPr defTabSz="914400">
              <a:lnSpc>
                <a:spcPct val="90000"/>
              </a:lnSpc>
              <a:spcAft>
                <a:spcPts val="601"/>
              </a:spcAft>
            </a:pPr>
            <a:endParaRPr lang="it-IT" sz="4200" b="0" u="none" strike="noStrike">
              <a:solidFill>
                <a:srgbClr val="000000"/>
              </a:solidFill>
              <a:uFillTx/>
              <a:latin typeface="Arial"/>
            </a:endParaRPr>
          </a:p>
          <a:p>
            <a:pPr defTabSz="914400">
              <a:lnSpc>
                <a:spcPct val="90000"/>
              </a:lnSpc>
              <a:spcAft>
                <a:spcPts val="601"/>
              </a:spcAft>
            </a:pPr>
            <a:r>
              <a:rPr lang="en-US" sz="4200" b="0" u="none" strike="noStrike">
                <a:solidFill>
                  <a:schemeClr val="dk1">
                    <a:lumMod val="65000"/>
                    <a:lumOff val="35000"/>
                  </a:schemeClr>
                </a:solidFill>
                <a:uFillTx/>
                <a:latin typeface="Calibri"/>
              </a:rPr>
              <a:t>Grazie per l’attenzione!</a:t>
            </a:r>
            <a:endParaRPr lang="it-IT" sz="4200" b="0" u="none" strike="noStrike">
              <a:solidFill>
                <a:srgbClr val="000000"/>
              </a:solidFill>
              <a:uFillTx/>
              <a:latin typeface="Arial"/>
            </a:endParaRPr>
          </a:p>
          <a:p>
            <a:pPr defTabSz="914400">
              <a:lnSpc>
                <a:spcPct val="90000"/>
              </a:lnSpc>
              <a:spcAft>
                <a:spcPts val="601"/>
              </a:spcAft>
            </a:pPr>
            <a:endParaRPr lang="it-IT" sz="4200" b="0" u="none" strike="noStrike">
              <a:solidFill>
                <a:srgbClr val="000000"/>
              </a:solidFill>
              <a:uFillTx/>
              <a:latin typeface="Arial"/>
            </a:endParaRPr>
          </a:p>
        </p:txBody>
      </p:sp>
      <p:sp>
        <p:nvSpPr>
          <p:cNvPr id="166" name="CasellaDiTesto 2"/>
          <p:cNvSpPr/>
          <p:nvPr/>
        </p:nvSpPr>
        <p:spPr>
          <a:xfrm>
            <a:off x="1680480" y="2250360"/>
            <a:ext cx="3168000" cy="1156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601"/>
              </a:spcAft>
            </a:pPr>
            <a:endParaRPr lang="it-IT" sz="1800" b="0" u="none" strike="noStrike">
              <a:solidFill>
                <a:srgbClr val="000000"/>
              </a:solidFill>
              <a:uFillTx/>
              <a:latin typeface="Arial"/>
            </a:endParaRPr>
          </a:p>
          <a:p>
            <a:pPr defTabSz="914400">
              <a:lnSpc>
                <a:spcPct val="100000"/>
              </a:lnSpc>
              <a:spcAft>
                <a:spcPts val="601"/>
              </a:spcAft>
            </a:pPr>
            <a:endParaRPr lang="it-IT" sz="1800" b="0" u="none" strike="noStrike">
              <a:solidFill>
                <a:srgbClr val="000000"/>
              </a:solidFill>
              <a:uFillTx/>
              <a:latin typeface="Arial"/>
            </a:endParaRPr>
          </a:p>
          <a:p>
            <a:pPr defTabSz="914400">
              <a:lnSpc>
                <a:spcPct val="100000"/>
              </a:lnSpc>
              <a:spcAft>
                <a:spcPts val="601"/>
              </a:spcAft>
            </a:pPr>
            <a:r>
              <a:rPr lang="it-IT" sz="2400" b="0" u="none" strike="noStrike">
                <a:solidFill>
                  <a:schemeClr val="dk1"/>
                </a:solidFill>
                <a:uFillTx/>
                <a:latin typeface="Arial"/>
              </a:rPr>
              <a:t>       </a:t>
            </a:r>
            <a:endParaRPr lang="it-IT" sz="2400" b="0" u="none" strike="noStrike">
              <a:solidFill>
                <a:srgbClr val="000000"/>
              </a:solidFill>
              <a:uFillTx/>
              <a:latin typeface="Arial"/>
            </a:endParaRPr>
          </a:p>
        </p:txBody>
      </p:sp>
      <p:sp>
        <p:nvSpPr>
          <p:cNvPr id="167" name="CasellaDiTesto 1"/>
          <p:cNvSpPr/>
          <p:nvPr/>
        </p:nvSpPr>
        <p:spPr>
          <a:xfrm>
            <a:off x="640800" y="6319440"/>
            <a:ext cx="2259000" cy="729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US" sz="2400" b="0" u="none" strike="noStrike">
                <a:solidFill>
                  <a:schemeClr val="dk1">
                    <a:lumMod val="65000"/>
                    <a:lumOff val="35000"/>
                  </a:schemeClr>
                </a:solidFill>
                <a:uFillTx/>
                <a:latin typeface="Calibri"/>
              </a:rPr>
              <a:t>Annalisa Rosiello</a:t>
            </a:r>
            <a:endParaRPr lang="it-IT" sz="2400" b="0" u="none" strike="noStrike">
              <a:solidFill>
                <a:srgbClr val="000000"/>
              </a:solidFill>
              <a:uFillTx/>
              <a:latin typeface="Arial"/>
            </a:endParaRPr>
          </a:p>
          <a:p>
            <a:pPr defTabSz="914400">
              <a:lnSpc>
                <a:spcPct val="100000"/>
              </a:lnSpc>
            </a:pPr>
            <a:endParaRPr lang="it-IT" sz="1800" b="0" u="none" strike="noStrike">
              <a:solidFill>
                <a:srgbClr val="000000"/>
              </a:solidFill>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PlaceHolder 1"/>
          <p:cNvSpPr>
            <a:spLocks noGrp="1"/>
          </p:cNvSpPr>
          <p:nvPr>
            <p:ph type="title"/>
          </p:nvPr>
        </p:nvSpPr>
        <p:spPr>
          <a:xfrm>
            <a:off x="467640" y="1124640"/>
            <a:ext cx="8229240" cy="1142640"/>
          </a:xfrm>
          <a:prstGeom prst="rect">
            <a:avLst/>
          </a:prstGeom>
          <a:noFill/>
          <a:ln w="0">
            <a:noFill/>
          </a:ln>
        </p:spPr>
        <p:txBody>
          <a:bodyPr lIns="91440" tIns="45720" rIns="91440" bIns="45720" anchor="ctr">
            <a:normAutofit/>
          </a:bodyPr>
          <a:lstStyle/>
          <a:p>
            <a:pPr indent="0" algn="ctr" defTabSz="914400">
              <a:lnSpc>
                <a:spcPct val="100000"/>
              </a:lnSpc>
              <a:buNone/>
            </a:pPr>
            <a:r>
              <a:rPr lang="it-IT" sz="3200" b="0" u="none" strike="noStrike">
                <a:solidFill>
                  <a:schemeClr val="dk1"/>
                </a:solidFill>
                <a:uFillTx/>
                <a:latin typeface="Cambria"/>
              </a:rPr>
              <a:t>La realizzazione della persona umana e lo scopo del lavoro nella COSTITUZIONE</a:t>
            </a:r>
            <a:endParaRPr lang="it-IT" sz="3200" b="0" u="none" strike="noStrike">
              <a:solidFill>
                <a:schemeClr val="dk1"/>
              </a:solidFill>
              <a:uFillTx/>
              <a:latin typeface="Calibri"/>
            </a:endParaRPr>
          </a:p>
        </p:txBody>
      </p:sp>
      <p:sp>
        <p:nvSpPr>
          <p:cNvPr id="80" name="PlaceHolder 2"/>
          <p:cNvSpPr>
            <a:spLocks noGrp="1"/>
          </p:cNvSpPr>
          <p:nvPr>
            <p:ph/>
          </p:nvPr>
        </p:nvSpPr>
        <p:spPr>
          <a:xfrm>
            <a:off x="467640" y="1917000"/>
            <a:ext cx="8229240" cy="1684440"/>
          </a:xfrm>
          <a:prstGeom prst="rect">
            <a:avLst/>
          </a:prstGeom>
          <a:noFill/>
          <a:ln w="0">
            <a:noFill/>
          </a:ln>
        </p:spPr>
        <p:txBody>
          <a:bodyPr lIns="91440" tIns="45720" rIns="91440" bIns="45720" anchor="t">
            <a:normAutofit/>
          </a:bodyPr>
          <a:lstStyle/>
          <a:p>
            <a:pPr indent="0">
              <a:spcBef>
                <a:spcPts val="1417"/>
              </a:spcBef>
              <a:buNone/>
            </a:pPr>
            <a:endParaRPr lang="it-IT" sz="2200" b="0" u="none" strike="noStrike">
              <a:solidFill>
                <a:schemeClr val="dk1"/>
              </a:solidFill>
              <a:uFillTx/>
              <a:latin typeface="Calibri"/>
            </a:endParaRPr>
          </a:p>
        </p:txBody>
      </p:sp>
      <p:sp>
        <p:nvSpPr>
          <p:cNvPr id="81" name="Rettangolo 5"/>
          <p:cNvSpPr/>
          <p:nvPr/>
        </p:nvSpPr>
        <p:spPr>
          <a:xfrm>
            <a:off x="755640" y="3112200"/>
            <a:ext cx="2088000" cy="1180440"/>
          </a:xfrm>
          <a:prstGeom prst="rect">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it-IT" sz="1800" b="0" u="none" strike="noStrike">
              <a:solidFill>
                <a:srgbClr val="FFFFFF"/>
              </a:solidFill>
              <a:uFillTx/>
              <a:latin typeface="Arial"/>
            </a:endParaRPr>
          </a:p>
          <a:p>
            <a:pPr algn="ctr" defTabSz="914400">
              <a:lnSpc>
                <a:spcPct val="100000"/>
              </a:lnSpc>
            </a:pPr>
            <a:r>
              <a:rPr lang="it-IT" sz="2400" b="0" u="none" strike="noStrike">
                <a:solidFill>
                  <a:schemeClr val="lt1"/>
                </a:solidFill>
                <a:uFillTx/>
                <a:latin typeface="Calibri"/>
              </a:rPr>
              <a:t>Art. 2</a:t>
            </a:r>
            <a:endParaRPr lang="it-IT" sz="2400" b="0" u="none" strike="noStrike">
              <a:solidFill>
                <a:srgbClr val="FFFFFF"/>
              </a:solidFill>
              <a:uFillTx/>
              <a:latin typeface="Arial"/>
            </a:endParaRPr>
          </a:p>
          <a:p>
            <a:pPr algn="ctr" defTabSz="914400">
              <a:lnSpc>
                <a:spcPct val="100000"/>
              </a:lnSpc>
            </a:pPr>
            <a:endParaRPr lang="it-IT" sz="1800" b="0" u="none" strike="noStrike">
              <a:solidFill>
                <a:srgbClr val="FFFFFF"/>
              </a:solidFill>
              <a:uFillTx/>
              <a:latin typeface="Arial"/>
            </a:endParaRPr>
          </a:p>
        </p:txBody>
      </p:sp>
      <p:sp>
        <p:nvSpPr>
          <p:cNvPr id="82" name="Rettangolo 6"/>
          <p:cNvSpPr/>
          <p:nvPr/>
        </p:nvSpPr>
        <p:spPr>
          <a:xfrm>
            <a:off x="3528000" y="4005000"/>
            <a:ext cx="2088000" cy="1079640"/>
          </a:xfrm>
          <a:prstGeom prst="rect">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it-IT" sz="1800" b="0" u="none" strike="noStrike">
              <a:solidFill>
                <a:srgbClr val="FFFFFF"/>
              </a:solidFill>
              <a:uFillTx/>
              <a:latin typeface="Arial"/>
            </a:endParaRPr>
          </a:p>
          <a:p>
            <a:pPr algn="ctr" defTabSz="914400">
              <a:lnSpc>
                <a:spcPct val="100000"/>
              </a:lnSpc>
            </a:pPr>
            <a:r>
              <a:rPr lang="it-IT" sz="2400" b="0" u="none" strike="noStrike">
                <a:solidFill>
                  <a:schemeClr val="lt1"/>
                </a:solidFill>
                <a:uFillTx/>
                <a:latin typeface="Calibri"/>
              </a:rPr>
              <a:t>Art. 3 e 4</a:t>
            </a:r>
            <a:endParaRPr lang="it-IT" sz="2400" b="0" u="none" strike="noStrike">
              <a:solidFill>
                <a:srgbClr val="FFFFFF"/>
              </a:solidFill>
              <a:uFillTx/>
              <a:latin typeface="Arial"/>
            </a:endParaRPr>
          </a:p>
          <a:p>
            <a:pPr algn="ctr" defTabSz="914400">
              <a:lnSpc>
                <a:spcPct val="100000"/>
              </a:lnSpc>
            </a:pPr>
            <a:endParaRPr lang="it-IT" sz="1800" b="0" u="none" strike="noStrike">
              <a:solidFill>
                <a:srgbClr val="FFFFFF"/>
              </a:solidFill>
              <a:uFillTx/>
              <a:latin typeface="Arial"/>
            </a:endParaRPr>
          </a:p>
        </p:txBody>
      </p:sp>
      <p:sp>
        <p:nvSpPr>
          <p:cNvPr id="83" name="Rettangolo 7"/>
          <p:cNvSpPr/>
          <p:nvPr/>
        </p:nvSpPr>
        <p:spPr>
          <a:xfrm>
            <a:off x="6156000" y="4797000"/>
            <a:ext cx="2448000" cy="1079640"/>
          </a:xfrm>
          <a:prstGeom prst="rect">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it-IT" sz="2400" b="0" u="none" strike="noStrike">
                <a:solidFill>
                  <a:schemeClr val="lt1"/>
                </a:solidFill>
                <a:uFillTx/>
                <a:latin typeface="Calibri"/>
              </a:rPr>
              <a:t>Art. 41, comma 2°</a:t>
            </a:r>
            <a:endParaRPr lang="it-IT" sz="2400" b="0" u="none" strike="noStrike">
              <a:solidFill>
                <a:srgbClr val="FFFFFF"/>
              </a:solidFill>
              <a:uFillTx/>
              <a:latin typeface="Arial"/>
            </a:endParaRPr>
          </a:p>
        </p:txBody>
      </p:sp>
      <p:pic>
        <p:nvPicPr>
          <p:cNvPr id="84" name="Immagine 2" descr="Immagine che contiene schermata, rosso, Rettangolo, Elementi grafici&#10;&#10;Il contenuto generato dall'IA potrebbe non essere corretto."/>
          <p:cNvPicPr/>
          <p:nvPr/>
        </p:nvPicPr>
        <p:blipFill>
          <a:blip r:embed="rId3"/>
          <a:stretch/>
        </p:blipFill>
        <p:spPr>
          <a:xfrm>
            <a:off x="8012880" y="133560"/>
            <a:ext cx="991080" cy="991080"/>
          </a:xfrm>
          <a:prstGeom prst="rect">
            <a:avLst/>
          </a:prstGeom>
          <a:noFill/>
          <a:ln w="0">
            <a:noFill/>
          </a:ln>
        </p:spPr>
      </p:pic>
      <p:sp>
        <p:nvSpPr>
          <p:cNvPr id="4" name="PlaceHolder 3"/>
          <p:cNvSpPr>
            <a:spLocks noGrp="1"/>
          </p:cNvSpPr>
          <p:nvPr>
            <p:ph type="sldNum" idx="12"/>
          </p:nvPr>
        </p:nvSpPr>
        <p:spPr/>
        <p:txBody>
          <a:bodyPr/>
          <a:lstStyle/>
          <a:p>
            <a:fld id="{190AF1D5-25C2-4B29-ADC4-B589F74D0E0D}" type="slidenum">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p>
            <a:pPr indent="0" algn="ctr" defTabSz="914400">
              <a:lnSpc>
                <a:spcPct val="100000"/>
              </a:lnSpc>
              <a:buNone/>
            </a:pPr>
            <a:r>
              <a:rPr lang="it-IT" sz="3600" b="1" u="none" strike="noStrike">
                <a:solidFill>
                  <a:schemeClr val="dk1"/>
                </a:solidFill>
                <a:uFillTx/>
                <a:latin typeface="Cambria"/>
              </a:rPr>
              <a:t>I diritti e i doveri dei lavoratori</a:t>
            </a:r>
            <a:endParaRPr lang="it-IT" sz="3600" b="0" u="none" strike="noStrike">
              <a:solidFill>
                <a:schemeClr val="dk1"/>
              </a:solidFill>
              <a:uFillTx/>
              <a:latin typeface="Calibri"/>
            </a:endParaRPr>
          </a:p>
        </p:txBody>
      </p:sp>
      <p:graphicFrame>
        <p:nvGraphicFramePr>
          <p:cNvPr id="4" name="Diagram1"/>
          <p:cNvGraphicFramePr/>
          <p:nvPr>
            <p:extLst>
              <p:ext uri="{D42A27DB-BD31-4B8C-83A1-F6EECF244321}">
                <p14:modId xmlns:p14="http://schemas.microsoft.com/office/powerpoint/2010/main" val="2962598094"/>
              </p:ext>
            </p:extLst>
          </p:nvPr>
        </p:nvGraphicFramePr>
        <p:xfrm>
          <a:off x="-828720" y="1124640"/>
          <a:ext cx="9623160" cy="2244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2"/>
          <p:cNvGraphicFramePr/>
          <p:nvPr>
            <p:extLst>
              <p:ext uri="{D42A27DB-BD31-4B8C-83A1-F6EECF244321}">
                <p14:modId xmlns:p14="http://schemas.microsoft.com/office/powerpoint/2010/main" val="2314470797"/>
              </p:ext>
            </p:extLst>
          </p:nvPr>
        </p:nvGraphicFramePr>
        <p:xfrm>
          <a:off x="1043640" y="692640"/>
          <a:ext cx="5444280" cy="5527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6" name="Fumetto 3 6"/>
          <p:cNvSpPr/>
          <p:nvPr/>
        </p:nvSpPr>
        <p:spPr>
          <a:xfrm>
            <a:off x="6084000" y="4149000"/>
            <a:ext cx="2725560" cy="1945080"/>
          </a:xfrm>
          <a:prstGeom prst="wedgeEllipseCallout">
            <a:avLst>
              <a:gd name="adj1" fmla="val -55514"/>
              <a:gd name="adj2" fmla="val -86188"/>
            </a:avLst>
          </a:prstGeom>
          <a:solidFill>
            <a:srgbClr val="C0504D"/>
          </a:solidFill>
          <a:ln>
            <a:solidFill>
              <a:srgbClr val="FF0000"/>
            </a:solidFill>
            <a:round/>
          </a:ln>
          <a:effectLst>
            <a:outerShdw blurRad="39960" dist="2016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nchor="ctr">
            <a:noAutofit/>
          </a:bodyPr>
          <a:lstStyle/>
          <a:p>
            <a:pPr algn="ctr" defTabSz="914400">
              <a:lnSpc>
                <a:spcPct val="100000"/>
              </a:lnSpc>
            </a:pPr>
            <a:r>
              <a:rPr lang="it-IT" sz="2800" b="1" u="none" strike="noStrike">
                <a:solidFill>
                  <a:schemeClr val="dk1"/>
                </a:solidFill>
                <a:uFillTx/>
                <a:latin typeface="Calibri"/>
              </a:rPr>
              <a:t>Libertà</a:t>
            </a:r>
            <a:r>
              <a:rPr lang="it-IT" sz="2000" b="0" u="none" strike="noStrike">
                <a:solidFill>
                  <a:schemeClr val="dk1"/>
                </a:solidFill>
                <a:uFillTx/>
                <a:latin typeface="Calibri"/>
              </a:rPr>
              <a:t>, </a:t>
            </a:r>
            <a:r>
              <a:rPr lang="it-IT" sz="2800" b="1" u="none" strike="noStrike">
                <a:solidFill>
                  <a:schemeClr val="dk1"/>
                </a:solidFill>
                <a:uFillTx/>
                <a:latin typeface="Calibri"/>
              </a:rPr>
              <a:t>dignità</a:t>
            </a:r>
            <a:r>
              <a:rPr lang="it-IT" sz="2000" b="0" u="none" strike="noStrike">
                <a:solidFill>
                  <a:schemeClr val="dk1"/>
                </a:solidFill>
                <a:uFillTx/>
                <a:latin typeface="Calibri"/>
              </a:rPr>
              <a:t> e </a:t>
            </a:r>
            <a:r>
              <a:rPr lang="it-IT" sz="2800" b="0" u="none" strike="noStrike">
                <a:solidFill>
                  <a:schemeClr val="dk1"/>
                </a:solidFill>
                <a:uFillTx/>
                <a:latin typeface="Calibri"/>
              </a:rPr>
              <a:t>salute</a:t>
            </a:r>
            <a:endParaRPr lang="it-IT" sz="2800" b="0" u="none" strike="noStrike">
              <a:solidFill>
                <a:srgbClr val="FFFFFF"/>
              </a:solidFill>
              <a:uFillTx/>
              <a:latin typeface="Arial"/>
            </a:endParaRPr>
          </a:p>
        </p:txBody>
      </p:sp>
      <p:pic>
        <p:nvPicPr>
          <p:cNvPr id="87" name="Immagine 2" descr="Immagine che contiene schermata, rosso, Rettangolo, Elementi grafici&#10;&#10;Il contenuto generato dall'IA potrebbe non essere corretto."/>
          <p:cNvPicPr/>
          <p:nvPr/>
        </p:nvPicPr>
        <p:blipFill>
          <a:blip r:embed="rId13"/>
          <a:stretch/>
        </p:blipFill>
        <p:spPr>
          <a:xfrm>
            <a:off x="8012880" y="133560"/>
            <a:ext cx="991080" cy="991080"/>
          </a:xfrm>
          <a:prstGeom prst="rect">
            <a:avLst/>
          </a:prstGeom>
          <a:noFill/>
          <a:ln w="0">
            <a:noFill/>
          </a:ln>
        </p:spPr>
      </p:pic>
      <p:sp>
        <p:nvSpPr>
          <p:cNvPr id="3" name="PlaceHolder 2"/>
          <p:cNvSpPr>
            <a:spLocks noGrp="1"/>
          </p:cNvSpPr>
          <p:nvPr>
            <p:ph type="sldNum" idx="12"/>
          </p:nvPr>
        </p:nvSpPr>
        <p:spPr/>
        <p:txBody>
          <a:bodyPr/>
          <a:lstStyle/>
          <a:p>
            <a:fld id="{F902DC4F-6C3E-4EF7-B8BC-5B9F6F532DBF}" type="slidenum">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395640" y="1340640"/>
            <a:ext cx="8290800" cy="1151640"/>
          </a:xfrm>
          <a:prstGeom prst="rect">
            <a:avLst/>
          </a:prstGeom>
          <a:noFill/>
          <a:ln w="0">
            <a:noFill/>
          </a:ln>
        </p:spPr>
        <p:txBody>
          <a:bodyPr lIns="91440" tIns="45720" rIns="91440" bIns="45720" anchor="ctr">
            <a:noAutofit/>
          </a:bodyPr>
          <a:lstStyle/>
          <a:p>
            <a:pPr indent="0" algn="ctr" defTabSz="914400">
              <a:lnSpc>
                <a:spcPct val="100000"/>
              </a:lnSpc>
              <a:buNone/>
            </a:pPr>
            <a:br>
              <a:rPr sz="2800" dirty="0"/>
            </a:br>
            <a:br>
              <a:rPr sz="2800" dirty="0"/>
            </a:br>
            <a:br>
              <a:rPr sz="2800" dirty="0"/>
            </a:br>
            <a:br>
              <a:rPr sz="2800" dirty="0"/>
            </a:br>
            <a:br>
              <a:rPr sz="2800" dirty="0"/>
            </a:br>
            <a:r>
              <a:rPr lang="it-IT" sz="2400" b="1" u="none" strike="noStrike" dirty="0">
                <a:solidFill>
                  <a:schemeClr val="dk1"/>
                </a:solidFill>
                <a:uFillTx/>
                <a:latin typeface="Calibri"/>
              </a:rPr>
              <a:t>Libertà</a:t>
            </a:r>
            <a:r>
              <a:rPr lang="it-IT" sz="2400" b="0" u="none" strike="noStrike" dirty="0">
                <a:solidFill>
                  <a:schemeClr val="dk1"/>
                </a:solidFill>
                <a:uFillTx/>
                <a:latin typeface="Calibri"/>
              </a:rPr>
              <a:t> e </a:t>
            </a:r>
            <a:r>
              <a:rPr lang="it-IT" sz="2400" b="1" u="none" strike="noStrike" dirty="0">
                <a:solidFill>
                  <a:schemeClr val="dk1"/>
                </a:solidFill>
                <a:uFillTx/>
                <a:latin typeface="Calibri"/>
              </a:rPr>
              <a:t>dignità </a:t>
            </a:r>
            <a:r>
              <a:rPr lang="it-IT" sz="2400" b="0" u="none" strike="noStrike" dirty="0">
                <a:solidFill>
                  <a:schemeClr val="dk1"/>
                </a:solidFill>
                <a:uFillTx/>
                <a:latin typeface="Calibri"/>
              </a:rPr>
              <a:t>trovano specificazione, tra le altre, nello statuto dei lavoratori (l. 300/1970 - titolo I: della libertà e dignità del lavoratore) </a:t>
            </a:r>
            <a:br>
              <a:rPr sz="2400" dirty="0"/>
            </a:br>
            <a:br>
              <a:rPr sz="2400" dirty="0"/>
            </a:br>
            <a:r>
              <a:rPr lang="it-IT" sz="2400" b="0" u="none" strike="noStrike" dirty="0">
                <a:solidFill>
                  <a:schemeClr val="dk1"/>
                </a:solidFill>
                <a:uFillTx/>
                <a:latin typeface="Calibri"/>
              </a:rPr>
              <a:t>La </a:t>
            </a:r>
            <a:r>
              <a:rPr lang="it-IT" sz="2400" b="1" u="none" strike="noStrike" dirty="0">
                <a:solidFill>
                  <a:schemeClr val="dk1"/>
                </a:solidFill>
                <a:uFillTx/>
                <a:latin typeface="Calibri"/>
              </a:rPr>
              <a:t>salute</a:t>
            </a:r>
            <a:r>
              <a:rPr lang="it-IT" sz="2400" b="0" u="none" strike="noStrike" dirty="0">
                <a:solidFill>
                  <a:schemeClr val="dk1"/>
                </a:solidFill>
                <a:uFillTx/>
                <a:latin typeface="Calibri"/>
              </a:rPr>
              <a:t> è lo “</a:t>
            </a:r>
            <a:r>
              <a:rPr lang="it-IT" sz="2400" b="0" i="1" u="none" strike="noStrike" dirty="0">
                <a:solidFill>
                  <a:schemeClr val="dk1"/>
                </a:solidFill>
                <a:uFillTx/>
                <a:latin typeface="Calibri"/>
              </a:rPr>
              <a:t>stato di completo benessere fisico, mentale e sociale, non consistente solo in un’assenza di malattia o d’infermità</a:t>
            </a:r>
            <a:r>
              <a:rPr lang="it-IT" sz="2400" b="0" u="none" strike="noStrike" dirty="0">
                <a:solidFill>
                  <a:schemeClr val="dk1"/>
                </a:solidFill>
                <a:uFillTx/>
                <a:latin typeface="Calibri"/>
              </a:rPr>
              <a:t>”.</a:t>
            </a:r>
            <a:br>
              <a:rPr sz="2400" dirty="0"/>
            </a:br>
            <a:endParaRPr lang="it-IT" sz="2400" b="0" u="none" strike="noStrike" dirty="0">
              <a:solidFill>
                <a:schemeClr val="dk1"/>
              </a:solidFill>
              <a:uFillTx/>
              <a:latin typeface="Calibri"/>
            </a:endParaRPr>
          </a:p>
        </p:txBody>
      </p:sp>
      <p:sp>
        <p:nvSpPr>
          <p:cNvPr id="89" name="PlaceHolder 2"/>
          <p:cNvSpPr>
            <a:spLocks noGrp="1"/>
          </p:cNvSpPr>
          <p:nvPr>
            <p:ph/>
          </p:nvPr>
        </p:nvSpPr>
        <p:spPr>
          <a:xfrm>
            <a:off x="457380" y="3429000"/>
            <a:ext cx="8229240" cy="2597760"/>
          </a:xfrm>
          <a:prstGeom prst="rect">
            <a:avLst/>
          </a:prstGeom>
          <a:noFill/>
          <a:ln w="0">
            <a:noFill/>
          </a:ln>
        </p:spPr>
        <p:txBody>
          <a:bodyPr lIns="91440" tIns="45720" rIns="91440" bIns="45720" anchor="t">
            <a:noAutofit/>
          </a:bodyPr>
          <a:lstStyle/>
          <a:p>
            <a:pPr marL="114480" indent="0" algn="ctr" defTabSz="914400">
              <a:lnSpc>
                <a:spcPct val="100000"/>
              </a:lnSpc>
              <a:spcBef>
                <a:spcPts val="561"/>
              </a:spcBef>
              <a:buNone/>
              <a:tabLst>
                <a:tab pos="0" algn="l"/>
              </a:tabLst>
            </a:pPr>
            <a:endParaRPr lang="it-IT" sz="2800" b="0" u="none" strike="noStrike" dirty="0">
              <a:solidFill>
                <a:schemeClr val="dk1"/>
              </a:solidFill>
              <a:uFillTx/>
              <a:latin typeface="Calibri"/>
            </a:endParaRPr>
          </a:p>
          <a:p>
            <a:pPr marL="114480" indent="0" algn="ctr" defTabSz="914400">
              <a:lnSpc>
                <a:spcPct val="100000"/>
              </a:lnSpc>
              <a:spcBef>
                <a:spcPts val="479"/>
              </a:spcBef>
              <a:buNone/>
              <a:tabLst>
                <a:tab pos="0" algn="l"/>
              </a:tabLst>
            </a:pPr>
            <a:endParaRPr lang="it-IT" sz="2400" b="0" u="none" strike="noStrike" dirty="0">
              <a:solidFill>
                <a:schemeClr val="dk1"/>
              </a:solidFill>
              <a:uFillTx/>
              <a:latin typeface="Calibri"/>
            </a:endParaRPr>
          </a:p>
          <a:p>
            <a:pPr marL="114480" indent="0" algn="ctr" defTabSz="914400">
              <a:lnSpc>
                <a:spcPct val="100000"/>
              </a:lnSpc>
              <a:spcBef>
                <a:spcPts val="479"/>
              </a:spcBef>
              <a:buNone/>
              <a:tabLst>
                <a:tab pos="0" algn="l"/>
              </a:tabLst>
            </a:pPr>
            <a:r>
              <a:rPr lang="it-IT" sz="2400" b="0" u="none" strike="noStrike" dirty="0">
                <a:solidFill>
                  <a:schemeClr val="dk1"/>
                </a:solidFill>
                <a:uFillTx/>
                <a:latin typeface="Calibri"/>
              </a:rPr>
              <a:t>Art. 2, comma 2, lett. o), D.lgs. 81/2008; </a:t>
            </a:r>
          </a:p>
          <a:p>
            <a:pPr marL="114480" indent="0" algn="ctr" defTabSz="914400">
              <a:lnSpc>
                <a:spcPct val="100000"/>
              </a:lnSpc>
              <a:spcBef>
                <a:spcPts val="479"/>
              </a:spcBef>
              <a:buNone/>
              <a:tabLst>
                <a:tab pos="0" algn="l"/>
              </a:tabLst>
            </a:pPr>
            <a:r>
              <a:rPr lang="it-IT" sz="2400" b="0" u="none" strike="noStrike" dirty="0">
                <a:solidFill>
                  <a:schemeClr val="dk1"/>
                </a:solidFill>
                <a:uFillTx/>
                <a:latin typeface="Calibri"/>
              </a:rPr>
              <a:t>definizione mutuata da quella elaborata  </a:t>
            </a:r>
          </a:p>
          <a:p>
            <a:pPr marL="114480" indent="0" algn="ctr" defTabSz="914400">
              <a:lnSpc>
                <a:spcPct val="100000"/>
              </a:lnSpc>
              <a:spcBef>
                <a:spcPts val="479"/>
              </a:spcBef>
              <a:buNone/>
              <a:tabLst>
                <a:tab pos="0" algn="l"/>
              </a:tabLst>
            </a:pPr>
            <a:r>
              <a:rPr lang="it-IT" sz="2400" b="0" u="none" strike="noStrike" dirty="0">
                <a:solidFill>
                  <a:schemeClr val="dk1"/>
                </a:solidFill>
                <a:uFillTx/>
                <a:latin typeface="Calibri"/>
              </a:rPr>
              <a:t>dall’Organizzazione Mondiale della Sanità (OMS) nel 1948</a:t>
            </a:r>
          </a:p>
          <a:p>
            <a:pPr marL="114480" indent="0" defTabSz="914400">
              <a:lnSpc>
                <a:spcPct val="100000"/>
              </a:lnSpc>
              <a:spcBef>
                <a:spcPts val="641"/>
              </a:spcBef>
              <a:buNone/>
              <a:tabLst>
                <a:tab pos="0" algn="l"/>
              </a:tabLst>
            </a:pPr>
            <a:endParaRPr lang="it-IT" sz="3200" b="0" u="none" strike="noStrike" dirty="0">
              <a:solidFill>
                <a:schemeClr val="dk1"/>
              </a:solidFill>
              <a:uFillTx/>
              <a:latin typeface="Calibri"/>
            </a:endParaRPr>
          </a:p>
          <a:p>
            <a:pPr marL="114480" indent="0" defTabSz="914400">
              <a:lnSpc>
                <a:spcPct val="100000"/>
              </a:lnSpc>
              <a:spcBef>
                <a:spcPts val="641"/>
              </a:spcBef>
              <a:buNone/>
              <a:tabLst>
                <a:tab pos="0" algn="l"/>
              </a:tabLst>
            </a:pPr>
            <a:endParaRPr lang="it-IT" sz="3200" b="0" u="none" strike="noStrike" dirty="0">
              <a:solidFill>
                <a:schemeClr val="dk1"/>
              </a:solidFill>
              <a:uFillTx/>
              <a:latin typeface="Calibri"/>
            </a:endParaRPr>
          </a:p>
        </p:txBody>
      </p:sp>
      <p:pic>
        <p:nvPicPr>
          <p:cNvPr id="90" name="Immagine 2" descr="Immagine che contiene schermata, rosso, Rettangolo, Elementi grafici&#10;&#10;Il contenuto generato dall'IA potrebbe non essere corretto."/>
          <p:cNvPicPr/>
          <p:nvPr/>
        </p:nvPicPr>
        <p:blipFill>
          <a:blip r:embed="rId3"/>
          <a:stretch/>
        </p:blipFill>
        <p:spPr>
          <a:xfrm>
            <a:off x="8028360" y="133560"/>
            <a:ext cx="975600" cy="975600"/>
          </a:xfrm>
          <a:prstGeom prst="rect">
            <a:avLst/>
          </a:prstGeom>
          <a:noFill/>
          <a:ln w="0">
            <a:noFill/>
          </a:ln>
        </p:spPr>
      </p:pic>
      <p:sp>
        <p:nvSpPr>
          <p:cNvPr id="4" name="PlaceHolder 3"/>
          <p:cNvSpPr>
            <a:spLocks noGrp="1"/>
          </p:cNvSpPr>
          <p:nvPr>
            <p:ph type="sldNum" idx="12"/>
          </p:nvPr>
        </p:nvSpPr>
        <p:spPr/>
        <p:txBody>
          <a:bodyPr/>
          <a:lstStyle/>
          <a:p>
            <a:fld id="{707AE7A6-F5CB-49D2-888F-109B4A218966}" type="slidenum">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908640"/>
            <a:ext cx="8229240" cy="863640"/>
          </a:xfrm>
          <a:prstGeom prst="rect">
            <a:avLst/>
          </a:prstGeom>
          <a:noFill/>
          <a:ln w="0">
            <a:noFill/>
          </a:ln>
        </p:spPr>
        <p:txBody>
          <a:bodyPr lIns="91440" tIns="45720" rIns="91440" bIns="45720" anchor="ctr">
            <a:noAutofit/>
          </a:bodyPr>
          <a:lstStyle/>
          <a:p>
            <a:pPr indent="0" algn="ctr" defTabSz="914400">
              <a:lnSpc>
                <a:spcPct val="100000"/>
              </a:lnSpc>
              <a:buNone/>
            </a:pPr>
            <a:br>
              <a:rPr sz="2800"/>
            </a:br>
            <a:br>
              <a:rPr sz="2800"/>
            </a:br>
            <a:r>
              <a:rPr lang="it-IT" sz="2800" b="0" u="none" strike="noStrike">
                <a:solidFill>
                  <a:schemeClr val="dk1"/>
                </a:solidFill>
                <a:uFillTx/>
                <a:latin typeface="Calibri"/>
              </a:rPr>
              <a:t>Ci sono invece contesti e situazioni lavorative tutt’altro che “normali”.</a:t>
            </a:r>
            <a:br>
              <a:rPr sz="2800"/>
            </a:br>
            <a:endParaRPr lang="it-IT" sz="2800" b="0" u="none" strike="noStrike">
              <a:solidFill>
                <a:schemeClr val="dk1"/>
              </a:solidFill>
              <a:uFillTx/>
              <a:latin typeface="Calibri"/>
            </a:endParaRPr>
          </a:p>
        </p:txBody>
      </p:sp>
      <p:sp>
        <p:nvSpPr>
          <p:cNvPr id="92" name="Freccia giù 5"/>
          <p:cNvSpPr/>
          <p:nvPr/>
        </p:nvSpPr>
        <p:spPr>
          <a:xfrm>
            <a:off x="4323240" y="1993320"/>
            <a:ext cx="484200" cy="580320"/>
          </a:xfrm>
          <a:prstGeom prst="downArrow">
            <a:avLst>
              <a:gd name="adj1" fmla="val 50000"/>
              <a:gd name="adj2" fmla="val 50000"/>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it-IT" sz="1800" b="0" u="none" strike="noStrike">
              <a:solidFill>
                <a:schemeClr val="lt1"/>
              </a:solidFill>
              <a:uFillTx/>
              <a:latin typeface="Calibri"/>
            </a:endParaRPr>
          </a:p>
        </p:txBody>
      </p:sp>
      <p:sp>
        <p:nvSpPr>
          <p:cNvPr id="93" name="CasellaDiTesto 6"/>
          <p:cNvSpPr/>
          <p:nvPr/>
        </p:nvSpPr>
        <p:spPr>
          <a:xfrm>
            <a:off x="899640" y="2637000"/>
            <a:ext cx="747576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it-IT" sz="2800" b="0" u="none" strike="noStrike">
                <a:solidFill>
                  <a:schemeClr val="dk1"/>
                </a:solidFill>
                <a:uFillTx/>
                <a:latin typeface="Calibri"/>
              </a:rPr>
              <a:t>Si tratta di situazioni che offendono la libertà, la dignità e la salute di chi lavora.</a:t>
            </a:r>
            <a:endParaRPr lang="it-IT" sz="2800" b="0" u="none" strike="noStrike">
              <a:solidFill>
                <a:srgbClr val="000000"/>
              </a:solidFill>
              <a:uFillTx/>
              <a:latin typeface="Arial"/>
            </a:endParaRPr>
          </a:p>
        </p:txBody>
      </p:sp>
      <p:sp>
        <p:nvSpPr>
          <p:cNvPr id="94" name="Freccia giù 7"/>
          <p:cNvSpPr/>
          <p:nvPr/>
        </p:nvSpPr>
        <p:spPr>
          <a:xfrm>
            <a:off x="4323240" y="4005000"/>
            <a:ext cx="484200" cy="649080"/>
          </a:xfrm>
          <a:prstGeom prst="downArrow">
            <a:avLst>
              <a:gd name="adj1" fmla="val 50000"/>
              <a:gd name="adj2" fmla="val 50000"/>
            </a:avLst>
          </a:prstGeom>
          <a:solidFill>
            <a:srgbClr val="C0504D"/>
          </a:solidFill>
          <a:ln>
            <a:solidFill>
              <a:srgbClr val="FF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it-IT" sz="1800" b="0" u="none" strike="noStrike">
              <a:solidFill>
                <a:schemeClr val="lt1"/>
              </a:solidFill>
              <a:uFillTx/>
              <a:latin typeface="Calibri"/>
            </a:endParaRPr>
          </a:p>
        </p:txBody>
      </p:sp>
      <p:sp>
        <p:nvSpPr>
          <p:cNvPr id="95" name="CasellaDiTesto 8"/>
          <p:cNvSpPr/>
          <p:nvPr/>
        </p:nvSpPr>
        <p:spPr>
          <a:xfrm>
            <a:off x="755640" y="4869000"/>
            <a:ext cx="7619760" cy="1370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it-IT" sz="2800" b="0" u="none" strike="noStrike">
                <a:solidFill>
                  <a:schemeClr val="dk1"/>
                </a:solidFill>
                <a:uFillTx/>
                <a:latin typeface="Calibri"/>
              </a:rPr>
              <a:t>Si tratta inoltre di situazioni che danneggiano, inquinano, avvelenano l’ambiente di lavoro e la collettività in generale.</a:t>
            </a:r>
            <a:endParaRPr lang="it-IT" sz="2800" b="0" u="none" strike="noStrike">
              <a:solidFill>
                <a:srgbClr val="000000"/>
              </a:solidFill>
              <a:uFillTx/>
              <a:latin typeface="Arial"/>
            </a:endParaRPr>
          </a:p>
        </p:txBody>
      </p:sp>
      <p:pic>
        <p:nvPicPr>
          <p:cNvPr id="96" name="Immagine 2" descr="Immagine che contiene schermata, rosso, Rettangolo, Elementi grafici&#10;&#10;Il contenuto generato dall'IA potrebbe non essere corretto."/>
          <p:cNvPicPr/>
          <p:nvPr/>
        </p:nvPicPr>
        <p:blipFill>
          <a:blip r:embed="rId3"/>
          <a:stretch/>
        </p:blipFill>
        <p:spPr>
          <a:xfrm>
            <a:off x="8140320" y="133560"/>
            <a:ext cx="863640" cy="863640"/>
          </a:xfrm>
          <a:prstGeom prst="rect">
            <a:avLst/>
          </a:prstGeom>
          <a:noFill/>
          <a:ln w="0">
            <a:noFill/>
          </a:ln>
        </p:spPr>
      </p:pic>
      <p:sp>
        <p:nvSpPr>
          <p:cNvPr id="3" name="PlaceHolder 2"/>
          <p:cNvSpPr>
            <a:spLocks noGrp="1"/>
          </p:cNvSpPr>
          <p:nvPr>
            <p:ph type="sldNum" idx="12"/>
          </p:nvPr>
        </p:nvSpPr>
        <p:spPr/>
        <p:txBody>
          <a:bodyPr/>
          <a:lstStyle/>
          <a:p>
            <a:fld id="{840E62B2-CB54-415B-A90A-C029AEB5AB4B}" type="slidenum">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 name="Segnaposto contenuto 10" descr="Immagine che contiene Animazione, cartone animato, illustrazione, clipart&#10;&#10;Il contenuto generato dall'IA potrebbe non essere corretto."/>
          <p:cNvPicPr/>
          <p:nvPr/>
        </p:nvPicPr>
        <p:blipFill>
          <a:blip r:embed="rId2"/>
          <a:srcRect l="11755" r="8145"/>
          <a:stretch/>
        </p:blipFill>
        <p:spPr>
          <a:xfrm>
            <a:off x="0" y="0"/>
            <a:ext cx="5579640" cy="6525000"/>
          </a:xfrm>
          <a:prstGeom prst="rect">
            <a:avLst/>
          </a:prstGeom>
          <a:noFill/>
          <a:ln w="0">
            <a:noFill/>
          </a:ln>
        </p:spPr>
      </p:pic>
      <p:sp>
        <p:nvSpPr>
          <p:cNvPr id="98" name="Segnaposto contenuto 2"/>
          <p:cNvSpPr/>
          <p:nvPr/>
        </p:nvSpPr>
        <p:spPr>
          <a:xfrm>
            <a:off x="5580000" y="2277000"/>
            <a:ext cx="2934720" cy="38998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marL="343080" indent="-228600" defTabSz="914400">
              <a:lnSpc>
                <a:spcPct val="90000"/>
              </a:lnSpc>
              <a:spcBef>
                <a:spcPts val="281"/>
              </a:spcBef>
              <a:buClr>
                <a:srgbClr val="595959"/>
              </a:buClr>
              <a:buFont typeface="Arial"/>
              <a:buChar char="•"/>
            </a:pPr>
            <a:r>
              <a:rPr lang="en-US" sz="1400" b="0" u="none" strike="noStrike">
                <a:solidFill>
                  <a:schemeClr val="dk1">
                    <a:lumMod val="65000"/>
                    <a:lumOff val="35000"/>
                  </a:schemeClr>
                </a:solidFill>
                <a:uFillTx/>
                <a:latin typeface="Calibri"/>
              </a:rPr>
              <a:t>Quite Quitting</a:t>
            </a:r>
            <a:endParaRPr lang="it-IT" sz="1400" b="0" u="none" strike="noStrike">
              <a:solidFill>
                <a:srgbClr val="000000"/>
              </a:solidFill>
              <a:uFillTx/>
              <a:latin typeface="Arial"/>
            </a:endParaRPr>
          </a:p>
          <a:p>
            <a:pPr marL="343080" indent="-228600" defTabSz="914400">
              <a:lnSpc>
                <a:spcPct val="90000"/>
              </a:lnSpc>
              <a:spcBef>
                <a:spcPts val="281"/>
              </a:spcBef>
              <a:buClr>
                <a:srgbClr val="595959"/>
              </a:buClr>
              <a:buFont typeface="Arial"/>
              <a:buChar char="•"/>
            </a:pPr>
            <a:r>
              <a:rPr lang="en-US" sz="1400" b="0" u="none" strike="noStrike">
                <a:solidFill>
                  <a:schemeClr val="dk1">
                    <a:lumMod val="65000"/>
                    <a:lumOff val="35000"/>
                  </a:schemeClr>
                </a:solidFill>
                <a:uFillTx/>
                <a:latin typeface="Calibri"/>
              </a:rPr>
              <a:t>Great resignation</a:t>
            </a:r>
            <a:endParaRPr lang="it-IT" sz="1400" b="0" u="none" strike="noStrike">
              <a:solidFill>
                <a:srgbClr val="000000"/>
              </a:solidFill>
              <a:uFillTx/>
              <a:latin typeface="Arial"/>
            </a:endParaRPr>
          </a:p>
          <a:p>
            <a:pPr marL="343080" indent="-228600" defTabSz="914400">
              <a:lnSpc>
                <a:spcPct val="90000"/>
              </a:lnSpc>
              <a:spcBef>
                <a:spcPts val="281"/>
              </a:spcBef>
              <a:buClr>
                <a:srgbClr val="595959"/>
              </a:buClr>
              <a:buFont typeface="Arial"/>
              <a:buChar char="•"/>
            </a:pPr>
            <a:r>
              <a:rPr lang="en-US" sz="1400" b="0" u="none" strike="noStrike">
                <a:solidFill>
                  <a:schemeClr val="dk1">
                    <a:lumMod val="65000"/>
                    <a:lumOff val="35000"/>
                  </a:schemeClr>
                </a:solidFill>
                <a:uFillTx/>
                <a:latin typeface="Calibri"/>
              </a:rPr>
              <a:t>Disimpegno</a:t>
            </a:r>
            <a:endParaRPr lang="it-IT" sz="1400" b="0" u="none" strike="noStrike">
              <a:solidFill>
                <a:srgbClr val="000000"/>
              </a:solidFill>
              <a:uFillTx/>
              <a:latin typeface="Arial"/>
            </a:endParaRPr>
          </a:p>
          <a:p>
            <a:pPr marL="343080" indent="-228600" defTabSz="914400">
              <a:lnSpc>
                <a:spcPct val="90000"/>
              </a:lnSpc>
              <a:spcBef>
                <a:spcPts val="281"/>
              </a:spcBef>
              <a:buClr>
                <a:srgbClr val="595959"/>
              </a:buClr>
              <a:buFont typeface="Arial"/>
              <a:buChar char="•"/>
            </a:pPr>
            <a:r>
              <a:rPr lang="en-US" sz="1400" b="0" u="none" strike="noStrike">
                <a:solidFill>
                  <a:schemeClr val="dk1">
                    <a:lumMod val="65000"/>
                    <a:lumOff val="35000"/>
                  </a:schemeClr>
                </a:solidFill>
                <a:uFillTx/>
                <a:latin typeface="Calibri"/>
              </a:rPr>
              <a:t>De-responsabilizzazione</a:t>
            </a:r>
            <a:endParaRPr lang="it-IT" sz="1400" b="0" u="none" strike="noStrike">
              <a:solidFill>
                <a:srgbClr val="000000"/>
              </a:solidFill>
              <a:uFillTx/>
              <a:latin typeface="Arial"/>
            </a:endParaRPr>
          </a:p>
          <a:p>
            <a:pPr marL="343080" indent="-228600" defTabSz="914400">
              <a:lnSpc>
                <a:spcPct val="90000"/>
              </a:lnSpc>
              <a:spcBef>
                <a:spcPts val="281"/>
              </a:spcBef>
              <a:buClr>
                <a:srgbClr val="595959"/>
              </a:buClr>
              <a:buFont typeface="Arial"/>
              <a:buChar char="•"/>
            </a:pPr>
            <a:r>
              <a:rPr lang="en-US" sz="1400" b="0" u="none" strike="noStrike">
                <a:solidFill>
                  <a:schemeClr val="dk1">
                    <a:lumMod val="65000"/>
                    <a:lumOff val="35000"/>
                  </a:schemeClr>
                </a:solidFill>
                <a:uFillTx/>
                <a:latin typeface="Calibri"/>
              </a:rPr>
              <a:t>Job hopping</a:t>
            </a:r>
            <a:endParaRPr lang="it-IT" sz="1400" b="0" u="none" strike="noStrike">
              <a:solidFill>
                <a:srgbClr val="000000"/>
              </a:solidFill>
              <a:uFillTx/>
              <a:latin typeface="Arial"/>
            </a:endParaRPr>
          </a:p>
          <a:p>
            <a:pPr defTabSz="914400">
              <a:lnSpc>
                <a:spcPct val="90000"/>
              </a:lnSpc>
              <a:spcBef>
                <a:spcPts val="340"/>
              </a:spcBef>
            </a:pPr>
            <a:endParaRPr lang="it-IT" sz="1700" b="0" u="none" strike="noStrike">
              <a:solidFill>
                <a:srgbClr val="000000"/>
              </a:solidFill>
              <a:uFillTx/>
              <a:latin typeface="Arial"/>
            </a:endParaRPr>
          </a:p>
          <a:p>
            <a:pPr indent="-228600" defTabSz="914400">
              <a:lnSpc>
                <a:spcPct val="90000"/>
              </a:lnSpc>
              <a:spcBef>
                <a:spcPts val="320"/>
              </a:spcBef>
              <a:buClr>
                <a:srgbClr val="595959"/>
              </a:buClr>
              <a:buFont typeface="Arial"/>
              <a:buChar char="•"/>
            </a:pPr>
            <a:r>
              <a:rPr lang="en-US" sz="1600" b="0" u="none" strike="noStrike">
                <a:solidFill>
                  <a:schemeClr val="dk1">
                    <a:lumMod val="65000"/>
                    <a:lumOff val="35000"/>
                  </a:schemeClr>
                </a:solidFill>
                <a:uFillTx/>
                <a:latin typeface="Calibri"/>
              </a:rPr>
              <a:t>Inoltre, a livello individuale:</a:t>
            </a:r>
            <a:endParaRPr lang="it-IT" sz="1600" b="0" u="none" strike="noStrike">
              <a:solidFill>
                <a:srgbClr val="000000"/>
              </a:solidFill>
              <a:uFillTx/>
              <a:latin typeface="Arial"/>
            </a:endParaRPr>
          </a:p>
          <a:p>
            <a:pPr defTabSz="914400">
              <a:lnSpc>
                <a:spcPct val="90000"/>
              </a:lnSpc>
              <a:spcBef>
                <a:spcPts val="340"/>
              </a:spcBef>
            </a:pPr>
            <a:endParaRPr lang="it-IT" sz="1700" b="0" u="none" strike="noStrike">
              <a:solidFill>
                <a:srgbClr val="000000"/>
              </a:solidFill>
              <a:uFillTx/>
              <a:latin typeface="Arial"/>
            </a:endParaRPr>
          </a:p>
          <a:p>
            <a:pPr marL="343080" indent="-228600" defTabSz="914400">
              <a:lnSpc>
                <a:spcPct val="90000"/>
              </a:lnSpc>
              <a:spcBef>
                <a:spcPts val="340"/>
              </a:spcBef>
              <a:buClr>
                <a:srgbClr val="595959"/>
              </a:buClr>
              <a:buFont typeface="Arial"/>
              <a:buChar char="•"/>
            </a:pPr>
            <a:r>
              <a:rPr lang="en-US" sz="1700" b="0" u="none" strike="noStrike">
                <a:solidFill>
                  <a:schemeClr val="dk1">
                    <a:lumMod val="65000"/>
                    <a:lumOff val="35000"/>
                  </a:schemeClr>
                </a:solidFill>
                <a:uFillTx/>
                <a:latin typeface="Calibri"/>
              </a:rPr>
              <a:t>Danni psico-fisici</a:t>
            </a:r>
            <a:endParaRPr lang="it-IT" sz="1700" b="0" u="none" strike="noStrike">
              <a:solidFill>
                <a:srgbClr val="000000"/>
              </a:solidFill>
              <a:uFillTx/>
              <a:latin typeface="Arial"/>
            </a:endParaRPr>
          </a:p>
          <a:p>
            <a:pPr marL="343080" indent="-228600" defTabSz="914400">
              <a:lnSpc>
                <a:spcPct val="90000"/>
              </a:lnSpc>
              <a:spcBef>
                <a:spcPts val="340"/>
              </a:spcBef>
              <a:buClr>
                <a:srgbClr val="595959"/>
              </a:buClr>
              <a:buFont typeface="Arial"/>
              <a:buChar char="•"/>
            </a:pPr>
            <a:r>
              <a:rPr lang="en-US" sz="1700" b="0" u="none" strike="noStrike">
                <a:solidFill>
                  <a:schemeClr val="dk1">
                    <a:lumMod val="65000"/>
                    <a:lumOff val="35000"/>
                  </a:schemeClr>
                </a:solidFill>
                <a:uFillTx/>
                <a:latin typeface="Calibri"/>
              </a:rPr>
              <a:t>Danni nella sfera familiare</a:t>
            </a:r>
            <a:endParaRPr lang="it-IT" sz="1700" b="0" u="none" strike="noStrike">
              <a:solidFill>
                <a:srgbClr val="000000"/>
              </a:solidFill>
              <a:uFillTx/>
              <a:latin typeface="Arial"/>
            </a:endParaRPr>
          </a:p>
        </p:txBody>
      </p:sp>
      <p:sp>
        <p:nvSpPr>
          <p:cNvPr id="99" name="PlaceHolder 1"/>
          <p:cNvSpPr>
            <a:spLocks noGrp="1"/>
          </p:cNvSpPr>
          <p:nvPr>
            <p:ph type="sldNum" idx="37"/>
          </p:nvPr>
        </p:nvSpPr>
        <p:spPr>
          <a:xfrm>
            <a:off x="6458040" y="6356520"/>
            <a:ext cx="2057040" cy="364680"/>
          </a:xfrm>
          <a:prstGeom prst="rect">
            <a:avLst/>
          </a:prstGeom>
          <a:noFill/>
          <a:ln w="0">
            <a:noFill/>
          </a:ln>
        </p:spPr>
        <p:txBody>
          <a:bodyPr lIns="91440" tIns="45720" rIns="91440" bIns="45720" anchor="ctr">
            <a:normAutofit/>
          </a:bodyPr>
          <a:lstStyle>
            <a:lvl1pPr indent="0" algn="r" defTabSz="914400">
              <a:lnSpc>
                <a:spcPct val="100000"/>
              </a:lnSpc>
              <a:spcAft>
                <a:spcPts val="601"/>
              </a:spcAft>
              <a:buNone/>
              <a:defRPr lang="en-US" sz="1200" b="0" u="none" strike="noStrike">
                <a:solidFill>
                  <a:srgbClr val="8B8B8B"/>
                </a:solidFill>
                <a:uFillTx/>
                <a:latin typeface="Calibri"/>
              </a:defRPr>
            </a:lvl1pPr>
          </a:lstStyle>
          <a:p>
            <a:pPr indent="0" algn="r" defTabSz="914400">
              <a:lnSpc>
                <a:spcPct val="100000"/>
              </a:lnSpc>
              <a:spcAft>
                <a:spcPts val="601"/>
              </a:spcAft>
              <a:buNone/>
            </a:pPr>
            <a:fld id="{0CB7F5C7-BF63-454F-A00F-D48788C5AC01}" type="slidenum">
              <a:rPr lang="en-US" sz="1200" b="0" u="none" strike="noStrike">
                <a:solidFill>
                  <a:srgbClr val="8B8B8B"/>
                </a:solidFill>
                <a:uFillTx/>
                <a:latin typeface="Calibri"/>
              </a:rPr>
              <a:t>7</a:t>
            </a:fld>
            <a:endParaRPr lang="it-IT" sz="1200" b="0" u="none" strike="noStrike">
              <a:solidFill>
                <a:srgbClr val="000000"/>
              </a:solidFill>
              <a:uFillTx/>
              <a:latin typeface="Times New Roman"/>
            </a:endParaRPr>
          </a:p>
        </p:txBody>
      </p:sp>
      <p:sp>
        <p:nvSpPr>
          <p:cNvPr id="100" name="CasellaDiTesto 1"/>
          <p:cNvSpPr/>
          <p:nvPr/>
        </p:nvSpPr>
        <p:spPr>
          <a:xfrm>
            <a:off x="5796000" y="836640"/>
            <a:ext cx="2934720" cy="185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endParaRPr lang="it-IT" sz="1400" b="0" u="none" strike="noStrike">
              <a:solidFill>
                <a:srgbClr val="000000"/>
              </a:solidFill>
              <a:uFillTx/>
              <a:latin typeface="Arial"/>
            </a:endParaRPr>
          </a:p>
          <a:p>
            <a:pPr algn="just" defTabSz="914400">
              <a:lnSpc>
                <a:spcPct val="100000"/>
              </a:lnSpc>
            </a:pPr>
            <a:endParaRPr lang="it-IT" sz="1400" b="0" u="none" strike="noStrike">
              <a:solidFill>
                <a:srgbClr val="000000"/>
              </a:solidFill>
              <a:uFillTx/>
              <a:latin typeface="Arial"/>
            </a:endParaRPr>
          </a:p>
          <a:p>
            <a:pPr algn="just" defTabSz="914400">
              <a:lnSpc>
                <a:spcPct val="100000"/>
              </a:lnSpc>
            </a:pPr>
            <a:r>
              <a:rPr lang="it-IT" sz="1400" b="0" u="none" strike="noStrike">
                <a:solidFill>
                  <a:schemeClr val="dk1">
                    <a:lumMod val="65000"/>
                    <a:lumOff val="35000"/>
                  </a:schemeClr>
                </a:solidFill>
                <a:uFillTx/>
                <a:latin typeface="Calibri"/>
              </a:rPr>
              <a:t>Clima ostile generalizzato e cattiva leadership – oltre ad altri danni organizzativi e collettivi -  contribuiscono a:</a:t>
            </a:r>
            <a:endParaRPr lang="it-IT" sz="1400" b="0" u="none" strike="noStrike">
              <a:solidFill>
                <a:srgbClr val="000000"/>
              </a:solidFill>
              <a:uFillTx/>
              <a:latin typeface="Arial"/>
            </a:endParaRPr>
          </a:p>
          <a:p>
            <a:pPr algn="just" defTabSz="914400">
              <a:lnSpc>
                <a:spcPct val="100000"/>
              </a:lnSpc>
            </a:pPr>
            <a:endParaRPr lang="it-IT" sz="1600" b="0" u="none" strike="noStrike">
              <a:solidFill>
                <a:srgbClr val="000000"/>
              </a:solidFill>
              <a:uFillTx/>
              <a:latin typeface="Arial"/>
            </a:endParaRPr>
          </a:p>
          <a:p>
            <a:pPr algn="just" defTabSz="914400">
              <a:lnSpc>
                <a:spcPct val="100000"/>
              </a:lnSpc>
            </a:pPr>
            <a:endParaRPr lang="it-IT" sz="1600" b="0" u="none" strike="noStrike">
              <a:solidFill>
                <a:srgbClr val="000000"/>
              </a:solidFill>
              <a:uFillTx/>
              <a:latin typeface="Arial"/>
            </a:endParaRPr>
          </a:p>
        </p:txBody>
      </p:sp>
      <p:pic>
        <p:nvPicPr>
          <p:cNvPr id="101" name="Immagine 2" descr="Immagine che contiene schermata, rosso, Rettangolo, Elementi grafici&#10;&#10;Il contenuto generato dall'IA potrebbe non essere corretto."/>
          <p:cNvPicPr/>
          <p:nvPr/>
        </p:nvPicPr>
        <p:blipFill>
          <a:blip r:embed="rId3"/>
          <a:stretch/>
        </p:blipFill>
        <p:spPr>
          <a:xfrm>
            <a:off x="8084880" y="133560"/>
            <a:ext cx="919080" cy="91908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p>
            <a:pPr indent="0" algn="ctr" defTabSz="914400">
              <a:lnSpc>
                <a:spcPct val="100000"/>
              </a:lnSpc>
              <a:buNone/>
            </a:pPr>
            <a:br>
              <a:rPr sz="2800"/>
            </a:br>
            <a:r>
              <a:rPr lang="it-IT" sz="2800" b="1" u="none" strike="noStrike">
                <a:solidFill>
                  <a:schemeClr val="dk1">
                    <a:lumMod val="65000"/>
                    <a:lumOff val="35000"/>
                  </a:schemeClr>
                </a:solidFill>
                <a:uFillTx/>
                <a:latin typeface="Calibri"/>
              </a:rPr>
              <a:t>Convenzione OIL 190/2019 recepita da l. 4/2021</a:t>
            </a:r>
            <a:endParaRPr lang="it-IT" sz="2800" b="0" u="none" strike="noStrike">
              <a:solidFill>
                <a:schemeClr val="dk1"/>
              </a:solidFill>
              <a:uFillTx/>
              <a:latin typeface="Calibri"/>
            </a:endParaRPr>
          </a:p>
        </p:txBody>
      </p:sp>
      <p:sp>
        <p:nvSpPr>
          <p:cNvPr id="103" name="PlaceHolder 2"/>
          <p:cNvSpPr>
            <a:spLocks noGrp="1"/>
          </p:cNvSpPr>
          <p:nvPr>
            <p:ph/>
          </p:nvPr>
        </p:nvSpPr>
        <p:spPr>
          <a:xfrm>
            <a:off x="457200" y="1268640"/>
            <a:ext cx="8229240" cy="4857120"/>
          </a:xfrm>
          <a:prstGeom prst="rect">
            <a:avLst/>
          </a:prstGeom>
          <a:noFill/>
          <a:ln w="0">
            <a:noFill/>
          </a:ln>
        </p:spPr>
        <p:txBody>
          <a:bodyPr lIns="91440" tIns="45720" rIns="91440" bIns="45720" anchor="t">
            <a:normAutofit fontScale="92500" lnSpcReduction="9999"/>
          </a:bodyPr>
          <a:lstStyle/>
          <a:p>
            <a:pPr indent="0" algn="just" defTabSz="914400">
              <a:lnSpc>
                <a:spcPct val="100000"/>
              </a:lnSpc>
              <a:spcBef>
                <a:spcPts val="360"/>
              </a:spcBef>
              <a:buNone/>
              <a:tabLst>
                <a:tab pos="0" algn="l"/>
              </a:tabLst>
            </a:pPr>
            <a:r>
              <a:rPr lang="it-IT" sz="1800" b="0" u="none" strike="noStrike">
                <a:solidFill>
                  <a:schemeClr val="dk1">
                    <a:lumMod val="50000"/>
                    <a:lumOff val="50000"/>
                  </a:schemeClr>
                </a:solidFill>
                <a:uFillTx/>
                <a:latin typeface="Times New Roman"/>
                <a:ea typeface="DengXian"/>
              </a:rPr>
              <a:t> </a:t>
            </a:r>
            <a:endParaRPr lang="it-IT" sz="1800" b="0" u="none" strike="noStrike">
              <a:solidFill>
                <a:schemeClr val="dk1"/>
              </a:solidFill>
              <a:uFillTx/>
              <a:latin typeface="Calibri"/>
            </a:endParaRPr>
          </a:p>
          <a:p>
            <a:pPr indent="0" algn="ctr" defTabSz="914400">
              <a:lnSpc>
                <a:spcPct val="100000"/>
              </a:lnSpc>
              <a:spcBef>
                <a:spcPts val="360"/>
              </a:spcBef>
              <a:buNone/>
              <a:tabLst>
                <a:tab pos="0" algn="l"/>
              </a:tabLst>
            </a:pPr>
            <a:r>
              <a:rPr lang="it-IT" sz="1800" b="1" u="none" strike="noStrike">
                <a:solidFill>
                  <a:schemeClr val="dk1">
                    <a:lumMod val="65000"/>
                    <a:lumOff val="35000"/>
                  </a:schemeClr>
                </a:solidFill>
                <a:uFillTx/>
                <a:latin typeface="Times New Roman"/>
                <a:ea typeface="DengXian"/>
              </a:rPr>
              <a:t>Danni per tutti</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u="none" strike="noStrike">
                <a:solidFill>
                  <a:schemeClr val="dk1">
                    <a:lumMod val="65000"/>
                    <a:lumOff val="35000"/>
                  </a:schemeClr>
                </a:solidFill>
                <a:uFillTx/>
                <a:latin typeface="Times New Roman"/>
                <a:ea typeface="DengXian"/>
              </a:rPr>
              <a:t> </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u="none" strike="noStrike">
                <a:solidFill>
                  <a:schemeClr val="dk1">
                    <a:lumMod val="65000"/>
                    <a:lumOff val="35000"/>
                  </a:schemeClr>
                </a:solidFill>
                <a:uFillTx/>
                <a:latin typeface="Times New Roman"/>
                <a:ea typeface="DengXian"/>
              </a:rPr>
              <a:t>Preambolo convenzione OIL cita, </a:t>
            </a:r>
            <a:r>
              <a:rPr lang="it-IT" sz="1800" b="1" u="none" strike="noStrike">
                <a:solidFill>
                  <a:schemeClr val="dk1">
                    <a:lumMod val="65000"/>
                    <a:lumOff val="35000"/>
                  </a:schemeClr>
                </a:solidFill>
                <a:uFillTx/>
                <a:latin typeface="Times New Roman"/>
                <a:ea typeface="DengXian"/>
              </a:rPr>
              <a:t>tra le varie probabili (se non quasi sicure ndr) </a:t>
            </a:r>
            <a:r>
              <a:rPr lang="it-IT" sz="1800" b="1" u="sng" strike="noStrike">
                <a:solidFill>
                  <a:schemeClr val="dk1">
                    <a:lumMod val="65000"/>
                    <a:lumOff val="35000"/>
                  </a:schemeClr>
                </a:solidFill>
                <a:uFillTx/>
                <a:latin typeface="Times New Roman"/>
                <a:ea typeface="DengXian"/>
              </a:rPr>
              <a:t>conseguenze dannose di un ambiente molesto o violento</a:t>
            </a:r>
            <a:r>
              <a:rPr lang="it-IT" sz="1800" b="0" u="none" strike="noStrike">
                <a:solidFill>
                  <a:schemeClr val="dk1">
                    <a:lumMod val="65000"/>
                    <a:lumOff val="35000"/>
                  </a:schemeClr>
                </a:solidFill>
                <a:uFillTx/>
                <a:latin typeface="Times New Roman"/>
                <a:ea typeface="DengXian"/>
              </a:rPr>
              <a:t>, le seguenti:</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i="1" u="sng" strike="noStrike">
                <a:solidFill>
                  <a:schemeClr val="dk1">
                    <a:lumMod val="65000"/>
                    <a:lumOff val="35000"/>
                  </a:schemeClr>
                </a:solidFill>
                <a:uFillTx/>
                <a:latin typeface="Times New Roman"/>
                <a:ea typeface="Times New Roman"/>
              </a:rPr>
              <a:t>Riconoscendo che la violenza e le molestie nel mondo del </a:t>
            </a:r>
            <a:r>
              <a:rPr lang="it-IT" sz="1800" b="1" i="1" u="sng" strike="noStrike">
                <a:solidFill>
                  <a:schemeClr val="dk1">
                    <a:lumMod val="65000"/>
                    <a:lumOff val="35000"/>
                  </a:schemeClr>
                </a:solidFill>
                <a:uFillTx/>
                <a:latin typeface="Times New Roman"/>
                <a:ea typeface="Times New Roman"/>
              </a:rPr>
              <a:t>lavoro</a:t>
            </a:r>
            <a:r>
              <a:rPr lang="it-IT" sz="1800" b="1" i="1" u="sng" strike="noStrike">
                <a:solidFill>
                  <a:schemeClr val="dk1">
                    <a:lumMod val="65000"/>
                    <a:lumOff val="35000"/>
                  </a:schemeClr>
                </a:solidFill>
                <a:uFillTx/>
                <a:latin typeface="TimesNewRomanPSMT"/>
                <a:ea typeface="Times New Roman"/>
              </a:rPr>
              <a:t> hanno ripercussioni sulla salute psicologica</a:t>
            </a:r>
            <a:r>
              <a:rPr lang="it-IT" sz="1800" b="0" i="1" u="sng" strike="noStrike">
                <a:solidFill>
                  <a:schemeClr val="dk1">
                    <a:lumMod val="65000"/>
                    <a:lumOff val="35000"/>
                  </a:schemeClr>
                </a:solidFill>
                <a:uFillTx/>
                <a:latin typeface="TimesNewRomanPSMT"/>
                <a:ea typeface="Times New Roman"/>
              </a:rPr>
              <a:t>, fisica e sessuale, </a:t>
            </a:r>
            <a:r>
              <a:rPr lang="it-IT" sz="1800" b="1" i="1" u="sng" strike="noStrike">
                <a:solidFill>
                  <a:schemeClr val="dk1">
                    <a:lumMod val="65000"/>
                    <a:lumOff val="35000"/>
                  </a:schemeClr>
                </a:solidFill>
                <a:uFillTx/>
                <a:latin typeface="TimesNewRomanPSMT"/>
                <a:ea typeface="Times New Roman"/>
              </a:rPr>
              <a:t>sulla dignità e sull’ambiente familiare e sociale</a:t>
            </a:r>
            <a:r>
              <a:rPr lang="it-IT" sz="1800" b="0" i="1" u="sng" strike="noStrike">
                <a:solidFill>
                  <a:schemeClr val="dk1">
                    <a:lumMod val="65000"/>
                    <a:lumOff val="35000"/>
                  </a:schemeClr>
                </a:solidFill>
                <a:uFillTx/>
                <a:latin typeface="TimesNewRomanPSMT"/>
                <a:ea typeface="Times New Roman"/>
              </a:rPr>
              <a:t> della persona</a:t>
            </a:r>
            <a:r>
              <a:rPr lang="it-IT" sz="1800" b="0" i="1" u="none" strike="noStrike">
                <a:solidFill>
                  <a:schemeClr val="dk1">
                    <a:lumMod val="65000"/>
                    <a:lumOff val="35000"/>
                  </a:schemeClr>
                </a:solidFill>
                <a:uFillTx/>
                <a:latin typeface="TimesNewRomanPSMT"/>
                <a:ea typeface="Times New Roman"/>
              </a:rPr>
              <a:t>; </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i="1" u="none" strike="noStrike">
                <a:solidFill>
                  <a:schemeClr val="dk1">
                    <a:lumMod val="65000"/>
                    <a:lumOff val="35000"/>
                  </a:schemeClr>
                </a:solidFill>
                <a:uFillTx/>
                <a:latin typeface="TimesNewRomanPSMT"/>
                <a:ea typeface="Times New Roman"/>
              </a:rPr>
              <a:t>Riconoscendo che la violenza e le molestie </a:t>
            </a:r>
            <a:r>
              <a:rPr lang="it-IT" sz="1800" b="1" i="1" u="none" strike="noStrike">
                <a:solidFill>
                  <a:schemeClr val="dk1">
                    <a:lumMod val="65000"/>
                    <a:lumOff val="35000"/>
                  </a:schemeClr>
                </a:solidFill>
                <a:uFillTx/>
                <a:latin typeface="TimesNewRomanPSMT"/>
                <a:ea typeface="Times New Roman"/>
              </a:rPr>
              <a:t>influiscono anche sulla qualità dei servizi pubblici e privati </a:t>
            </a:r>
            <a:r>
              <a:rPr lang="it-IT" sz="1800" b="0" i="1" u="none" strike="noStrike">
                <a:solidFill>
                  <a:schemeClr val="dk1">
                    <a:lumMod val="65000"/>
                    <a:lumOff val="35000"/>
                  </a:schemeClr>
                </a:solidFill>
                <a:uFillTx/>
                <a:latin typeface="TimesNewRomanPSMT"/>
                <a:ea typeface="Times New Roman"/>
              </a:rPr>
              <a:t>e possono impedire che le persone, in particolare le donne, entrino, rimangano e progrediscano nel mercato del lavoro; </a:t>
            </a: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endParaRPr lang="it-IT" sz="1800" b="0" u="none" strike="noStrike">
              <a:solidFill>
                <a:schemeClr val="dk1"/>
              </a:solidFill>
              <a:uFillTx/>
              <a:latin typeface="Calibri"/>
            </a:endParaRPr>
          </a:p>
          <a:p>
            <a:pPr indent="0" algn="just" defTabSz="914400">
              <a:lnSpc>
                <a:spcPct val="100000"/>
              </a:lnSpc>
              <a:spcBef>
                <a:spcPts val="360"/>
              </a:spcBef>
              <a:buNone/>
              <a:tabLst>
                <a:tab pos="0" algn="l"/>
              </a:tabLst>
            </a:pPr>
            <a:r>
              <a:rPr lang="it-IT" sz="1800" b="0" i="1" u="none" strike="noStrike">
                <a:solidFill>
                  <a:schemeClr val="dk1">
                    <a:lumMod val="65000"/>
                    <a:lumOff val="35000"/>
                  </a:schemeClr>
                </a:solidFill>
                <a:uFillTx/>
                <a:latin typeface="TimesNewRomanPSMT"/>
                <a:ea typeface="Times New Roman"/>
              </a:rPr>
              <a:t>Rilevando come la violenza e le molestie siano incompatibili con lo sviluppo di </a:t>
            </a:r>
            <a:r>
              <a:rPr lang="it-IT" sz="1800" b="1" i="1" u="none" strike="noStrike">
                <a:solidFill>
                  <a:schemeClr val="dk1">
                    <a:lumMod val="65000"/>
                    <a:lumOff val="35000"/>
                  </a:schemeClr>
                </a:solidFill>
                <a:uFillTx/>
                <a:latin typeface="TimesNewRomanPSMT"/>
                <a:ea typeface="Times New Roman"/>
              </a:rPr>
              <a:t>imprese sostenibili </a:t>
            </a:r>
            <a:r>
              <a:rPr lang="it-IT" sz="1800" b="0" i="1" u="none" strike="noStrike">
                <a:solidFill>
                  <a:schemeClr val="dk1">
                    <a:lumMod val="65000"/>
                    <a:lumOff val="35000"/>
                  </a:schemeClr>
                </a:solidFill>
                <a:uFillTx/>
                <a:latin typeface="TimesNewRomanPSMT"/>
                <a:ea typeface="Times New Roman"/>
              </a:rPr>
              <a:t>e abbiano un </a:t>
            </a:r>
            <a:r>
              <a:rPr lang="it-IT" sz="1800" b="1" i="1" u="none" strike="noStrike">
                <a:solidFill>
                  <a:schemeClr val="dk1">
                    <a:lumMod val="65000"/>
                    <a:lumOff val="35000"/>
                  </a:schemeClr>
                </a:solidFill>
                <a:uFillTx/>
                <a:latin typeface="TimesNewRomanPSMT"/>
                <a:ea typeface="Times New Roman"/>
              </a:rPr>
              <a:t>impatto negativo sull’organizzazione del lavoro, sui rapporti nei luoghi di lavoro, </a:t>
            </a:r>
            <a:r>
              <a:rPr lang="it-IT" sz="1800" b="0" i="1" u="none" strike="noStrike">
                <a:solidFill>
                  <a:schemeClr val="dk1">
                    <a:lumMod val="65000"/>
                    <a:lumOff val="35000"/>
                  </a:schemeClr>
                </a:solidFill>
                <a:uFillTx/>
                <a:latin typeface="TimesNewRomanPSMT"/>
                <a:ea typeface="Times New Roman"/>
              </a:rPr>
              <a:t>sulla partecipazione delle lavoratrici e dei lavoratori, sulla </a:t>
            </a:r>
            <a:r>
              <a:rPr lang="it-IT" sz="1800" b="1" i="1" u="none" strike="noStrike">
                <a:solidFill>
                  <a:schemeClr val="dk1">
                    <a:lumMod val="65000"/>
                    <a:lumOff val="35000"/>
                  </a:schemeClr>
                </a:solidFill>
                <a:uFillTx/>
                <a:latin typeface="TimesNewRomanPSMT"/>
                <a:ea typeface="Times New Roman"/>
              </a:rPr>
              <a:t>reputazione delle imprese e sulla produttività; … .</a:t>
            </a:r>
            <a:endParaRPr lang="it-IT" sz="1800" b="0" u="none" strike="noStrike">
              <a:solidFill>
                <a:schemeClr val="dk1"/>
              </a:solidFill>
              <a:uFillTx/>
              <a:latin typeface="Calibri"/>
            </a:endParaRPr>
          </a:p>
          <a:p>
            <a:pPr indent="0" defTabSz="914400">
              <a:lnSpc>
                <a:spcPct val="100000"/>
              </a:lnSpc>
              <a:spcBef>
                <a:spcPts val="641"/>
              </a:spcBef>
              <a:buNone/>
              <a:tabLst>
                <a:tab pos="0" algn="l"/>
              </a:tabLst>
            </a:pPr>
            <a:endParaRPr lang="it-IT" sz="3200" b="0" u="none" strike="noStrike">
              <a:solidFill>
                <a:schemeClr val="dk1"/>
              </a:solidFill>
              <a:uFillTx/>
              <a:latin typeface="Calibri"/>
            </a:endParaRPr>
          </a:p>
        </p:txBody>
      </p:sp>
      <p:pic>
        <p:nvPicPr>
          <p:cNvPr id="104" name="Immagine 4" descr="Immagine che contiene schermata, rosso, Rettangolo, Elementi grafici&#10;&#10;Il contenuto generato dall'IA potrebbe non essere corretto."/>
          <p:cNvPicPr/>
          <p:nvPr/>
        </p:nvPicPr>
        <p:blipFill>
          <a:blip r:embed="rId2"/>
          <a:stretch/>
        </p:blipFill>
        <p:spPr>
          <a:xfrm>
            <a:off x="8212320" y="136440"/>
            <a:ext cx="904680" cy="904680"/>
          </a:xfrm>
          <a:prstGeom prst="rect">
            <a:avLst/>
          </a:prstGeom>
          <a:noFill/>
          <a:ln w="0">
            <a:noFill/>
          </a:ln>
        </p:spPr>
      </p:pic>
      <p:sp>
        <p:nvSpPr>
          <p:cNvPr id="4" name="PlaceHolder 3"/>
          <p:cNvSpPr>
            <a:spLocks noGrp="1"/>
          </p:cNvSpPr>
          <p:nvPr>
            <p:ph type="sldNum" idx="12"/>
          </p:nvPr>
        </p:nvSpPr>
        <p:spPr/>
        <p:txBody>
          <a:bodyPr/>
          <a:lstStyle/>
          <a:p>
            <a:fld id="{22B1509D-6127-44D5-A42B-706D6E422DBB}" type="slidenum">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rmAutofit/>
          </a:bodyPr>
          <a:lstStyle/>
          <a:p>
            <a:pPr indent="0" algn="ctr" defTabSz="914400">
              <a:lnSpc>
                <a:spcPct val="100000"/>
              </a:lnSpc>
              <a:buNone/>
            </a:pPr>
            <a:r>
              <a:rPr lang="it-IT" sz="2800" b="1" u="none" strike="noStrike">
                <a:solidFill>
                  <a:schemeClr val="dk1">
                    <a:lumMod val="65000"/>
                    <a:lumOff val="35000"/>
                  </a:schemeClr>
                </a:solidFill>
                <a:highlight>
                  <a:srgbClr val="FFFF00"/>
                </a:highlight>
                <a:uFillTx/>
                <a:latin typeface="Calibri"/>
              </a:rPr>
              <a:t>Eristress (eris=conflitto + stress)</a:t>
            </a:r>
            <a:endParaRPr lang="it-IT" sz="2800" b="0" u="none" strike="noStrike">
              <a:solidFill>
                <a:schemeClr val="dk1"/>
              </a:solidFill>
              <a:uFillTx/>
              <a:latin typeface="Calibri"/>
            </a:endParaRPr>
          </a:p>
        </p:txBody>
      </p:sp>
      <p:sp>
        <p:nvSpPr>
          <p:cNvPr id="106" name="PlaceHolder 2"/>
          <p:cNvSpPr>
            <a:spLocks noGrp="1"/>
          </p:cNvSpPr>
          <p:nvPr>
            <p:ph/>
          </p:nvPr>
        </p:nvSpPr>
        <p:spPr>
          <a:xfrm>
            <a:off x="457200" y="1268640"/>
            <a:ext cx="8229240" cy="4857120"/>
          </a:xfrm>
          <a:prstGeom prst="rect">
            <a:avLst/>
          </a:prstGeom>
          <a:noFill/>
          <a:ln w="0">
            <a:noFill/>
          </a:ln>
        </p:spPr>
        <p:txBody>
          <a:bodyPr lIns="91440" tIns="45720" rIns="91440" bIns="45720" anchor="t">
            <a:normAutofit/>
          </a:bodyPr>
          <a:lstStyle/>
          <a:p>
            <a:pPr indent="0" algn="just" defTabSz="914400">
              <a:lnSpc>
                <a:spcPct val="100000"/>
              </a:lnSpc>
              <a:spcBef>
                <a:spcPts val="360"/>
              </a:spcBef>
              <a:buNone/>
              <a:tabLst>
                <a:tab pos="0" algn="l"/>
              </a:tabLst>
            </a:pPr>
            <a:r>
              <a:rPr lang="it-IT" sz="1800" b="0" u="none" strike="noStrike">
                <a:solidFill>
                  <a:schemeClr val="dk1"/>
                </a:solidFill>
                <a:uFillTx/>
                <a:latin typeface="Times New Roman"/>
                <a:ea typeface="DengXian"/>
              </a:rPr>
              <a:t> </a:t>
            </a:r>
            <a:endParaRPr lang="it-IT" sz="1800" b="0" u="none" strike="noStrike">
              <a:solidFill>
                <a:schemeClr val="dk1"/>
              </a:solidFill>
              <a:uFillTx/>
              <a:latin typeface="Calibri"/>
            </a:endParaRPr>
          </a:p>
        </p:txBody>
      </p:sp>
      <p:sp>
        <p:nvSpPr>
          <p:cNvPr id="107" name="CasellaDiTesto 5"/>
          <p:cNvSpPr/>
          <p:nvPr/>
        </p:nvSpPr>
        <p:spPr>
          <a:xfrm>
            <a:off x="323640" y="1268640"/>
            <a:ext cx="8064360" cy="456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it-IT" sz="2400" b="0" i="1" u="none" strike="noStrike">
                <a:solidFill>
                  <a:schemeClr val="dk1">
                    <a:lumMod val="65000"/>
                    <a:lumOff val="35000"/>
                  </a:schemeClr>
                </a:solidFill>
                <a:uFillTx/>
                <a:latin typeface="Times New Roman"/>
                <a:ea typeface="Times New Roman"/>
              </a:rPr>
              <a:t>«E’ una situazione lavorativa di alta conflittualità, caratterizzata da un’accesa litigiosità che, come potenza e come durata, supera un semplice e unico diverbio. </a:t>
            </a:r>
            <a:endParaRPr lang="it-IT" sz="2400" b="0" u="none" strike="noStrike">
              <a:solidFill>
                <a:srgbClr val="000000"/>
              </a:solidFill>
              <a:uFillTx/>
              <a:latin typeface="Arial"/>
            </a:endParaRPr>
          </a:p>
          <a:p>
            <a:pPr algn="just" defTabSz="914400">
              <a:lnSpc>
                <a:spcPct val="100000"/>
              </a:lnSpc>
            </a:pPr>
            <a:endParaRPr lang="it-IT" sz="2400" b="0" u="none" strike="noStrike">
              <a:solidFill>
                <a:srgbClr val="000000"/>
              </a:solidFill>
              <a:uFillTx/>
              <a:latin typeface="Arial"/>
            </a:endParaRPr>
          </a:p>
          <a:p>
            <a:pPr algn="just" defTabSz="914400">
              <a:lnSpc>
                <a:spcPct val="100000"/>
              </a:lnSpc>
            </a:pPr>
            <a:r>
              <a:rPr lang="it-IT" sz="2400" b="0" i="1" u="none" strike="noStrike">
                <a:solidFill>
                  <a:schemeClr val="dk1">
                    <a:lumMod val="65000"/>
                    <a:lumOff val="35000"/>
                  </a:schemeClr>
                </a:solidFill>
                <a:uFillTx/>
                <a:latin typeface="Times New Roman"/>
                <a:ea typeface="Times New Roman"/>
              </a:rPr>
              <a:t>Lo stress esercitato dalla conflittualità può scatenare conseguenze negative a livello psicosomatico sia sui partecipanti attivi al conflitto </a:t>
            </a:r>
            <a:r>
              <a:rPr lang="it-IT" sz="2400" b="1" i="1" u="sng" strike="noStrike">
                <a:solidFill>
                  <a:schemeClr val="dk1">
                    <a:lumMod val="65000"/>
                    <a:lumOff val="35000"/>
                  </a:schemeClr>
                </a:solidFill>
                <a:uFillTx/>
                <a:latin typeface="Times New Roman"/>
                <a:ea typeface="Times New Roman"/>
              </a:rPr>
              <a:t>sia sugli spettatori passivi che assistono a tale situazione»</a:t>
            </a:r>
            <a:r>
              <a:rPr lang="it-IT" sz="2400" b="0" u="none" strike="noStrike">
                <a:solidFill>
                  <a:schemeClr val="dk1">
                    <a:lumMod val="65000"/>
                    <a:lumOff val="35000"/>
                  </a:schemeClr>
                </a:solidFill>
                <a:uFillTx/>
                <a:latin typeface="Times New Roman"/>
                <a:ea typeface="Times New Roman"/>
              </a:rPr>
              <a:t> .</a:t>
            </a:r>
            <a:endParaRPr lang="it-IT" sz="2400" b="0" u="none" strike="noStrike">
              <a:solidFill>
                <a:srgbClr val="000000"/>
              </a:solidFill>
              <a:uFillTx/>
              <a:latin typeface="Arial"/>
            </a:endParaRPr>
          </a:p>
          <a:p>
            <a:pPr algn="just" defTabSz="914400">
              <a:lnSpc>
                <a:spcPct val="100000"/>
              </a:lnSpc>
            </a:pPr>
            <a:endParaRPr lang="it-IT" sz="1800" b="0" u="none" strike="noStrike">
              <a:solidFill>
                <a:srgbClr val="000000"/>
              </a:solidFill>
              <a:uFillTx/>
              <a:latin typeface="Arial"/>
            </a:endParaRPr>
          </a:p>
          <a:p>
            <a:pPr algn="just" defTabSz="914400">
              <a:lnSpc>
                <a:spcPct val="100000"/>
              </a:lnSpc>
            </a:pPr>
            <a:r>
              <a:rPr lang="it-IT" sz="1800" b="0" u="none" strike="noStrike">
                <a:solidFill>
                  <a:schemeClr val="dk1">
                    <a:lumMod val="65000"/>
                    <a:lumOff val="35000"/>
                  </a:schemeClr>
                </a:solidFill>
                <a:uFillTx/>
                <a:latin typeface="Times New Roman"/>
                <a:ea typeface="Times New Roman"/>
              </a:rPr>
              <a:t>«si viene influenzati dalla visione quotidiana di scontri tra colleghi e dal respirare l’atmosfera di guerre fredde </a:t>
            </a:r>
            <a:r>
              <a:rPr lang="it-IT" sz="1800" b="1" u="none" strike="noStrike">
                <a:solidFill>
                  <a:schemeClr val="dk1">
                    <a:lumMod val="65000"/>
                    <a:lumOff val="35000"/>
                  </a:schemeClr>
                </a:solidFill>
                <a:uFillTx/>
                <a:latin typeface="Times New Roman"/>
                <a:ea typeface="Times New Roman"/>
              </a:rPr>
              <a:t>dove i rapporti sono ai minimi termini</a:t>
            </a:r>
            <a:r>
              <a:rPr lang="it-IT" sz="1800" b="0" u="none" strike="noStrike">
                <a:solidFill>
                  <a:schemeClr val="dk1">
                    <a:lumMod val="65000"/>
                    <a:lumOff val="35000"/>
                  </a:schemeClr>
                </a:solidFill>
                <a:uFillTx/>
                <a:latin typeface="Times New Roman"/>
                <a:ea typeface="Times New Roman"/>
              </a:rPr>
              <a:t>»</a:t>
            </a:r>
            <a:endParaRPr lang="it-IT" sz="1800" b="0" u="none" strike="noStrike">
              <a:solidFill>
                <a:srgbClr val="000000"/>
              </a:solidFill>
              <a:uFillTx/>
              <a:latin typeface="Arial"/>
            </a:endParaRPr>
          </a:p>
          <a:p>
            <a:pPr algn="just" defTabSz="914400">
              <a:lnSpc>
                <a:spcPct val="100000"/>
              </a:lnSpc>
            </a:pPr>
            <a:endParaRPr lang="it-IT" sz="1600" b="0" u="none" strike="noStrike">
              <a:solidFill>
                <a:srgbClr val="000000"/>
              </a:solidFill>
              <a:uFillTx/>
              <a:latin typeface="Arial"/>
            </a:endParaRPr>
          </a:p>
          <a:p>
            <a:pPr algn="just" defTabSz="914400">
              <a:lnSpc>
                <a:spcPct val="100000"/>
              </a:lnSpc>
            </a:pPr>
            <a:r>
              <a:rPr lang="it-IT" sz="1600" b="0" u="none" strike="noStrike">
                <a:solidFill>
                  <a:schemeClr val="dk1">
                    <a:lumMod val="65000"/>
                    <a:lumOff val="35000"/>
                  </a:schemeClr>
                </a:solidFill>
                <a:uFillTx/>
                <a:latin typeface="Times New Roman"/>
                <a:ea typeface="Times New Roman"/>
              </a:rPr>
              <a:t>H. Ege, </a:t>
            </a:r>
            <a:r>
              <a:rPr lang="it-IT" sz="1600" b="0" i="1" u="none" strike="noStrike">
                <a:solidFill>
                  <a:schemeClr val="dk1">
                    <a:lumMod val="65000"/>
                    <a:lumOff val="35000"/>
                  </a:schemeClr>
                </a:solidFill>
                <a:uFillTx/>
                <a:latin typeface="Aptos"/>
                <a:ea typeface="DengXian"/>
              </a:rPr>
              <a:t>Eristress, lo stress da conflittualità. Il danno del testimone nel conflitto sul lavoro</a:t>
            </a:r>
            <a:r>
              <a:rPr lang="it-IT" sz="1600" b="0" u="none" strike="noStrike">
                <a:solidFill>
                  <a:schemeClr val="dk1">
                    <a:lumMod val="65000"/>
                    <a:lumOff val="35000"/>
                  </a:schemeClr>
                </a:solidFill>
                <a:uFillTx/>
                <a:latin typeface="Aptos"/>
                <a:ea typeface="DengXian"/>
              </a:rPr>
              <a:t>, Franco Angeli ed, 2024</a:t>
            </a:r>
            <a:r>
              <a:rPr lang="it-IT" sz="1600" b="0" u="none" strike="noStrike">
                <a:solidFill>
                  <a:schemeClr val="dk1">
                    <a:lumMod val="65000"/>
                    <a:lumOff val="35000"/>
                  </a:schemeClr>
                </a:solidFill>
                <a:uFillTx/>
                <a:latin typeface="Calibri"/>
                <a:ea typeface="DengXian"/>
              </a:rPr>
              <a:t> </a:t>
            </a:r>
            <a:endParaRPr lang="it-IT" sz="1600" b="0" u="none" strike="noStrike">
              <a:solidFill>
                <a:srgbClr val="000000"/>
              </a:solidFill>
              <a:uFillTx/>
              <a:latin typeface="Arial"/>
            </a:endParaRPr>
          </a:p>
        </p:txBody>
      </p:sp>
      <p:pic>
        <p:nvPicPr>
          <p:cNvPr id="108" name="Immagine 4" descr="Immagine che contiene schermata, rosso, Rettangolo, Elementi grafici&#10;&#10;Il contenuto generato dall'IA potrebbe non essere corretto."/>
          <p:cNvPicPr/>
          <p:nvPr/>
        </p:nvPicPr>
        <p:blipFill>
          <a:blip r:embed="rId2"/>
          <a:stretch/>
        </p:blipFill>
        <p:spPr>
          <a:xfrm>
            <a:off x="8099280" y="133560"/>
            <a:ext cx="904680" cy="904680"/>
          </a:xfrm>
          <a:prstGeom prst="rect">
            <a:avLst/>
          </a:prstGeom>
          <a:noFill/>
          <a:ln w="0">
            <a:noFill/>
          </a:ln>
        </p:spPr>
      </p:pic>
      <p:sp>
        <p:nvSpPr>
          <p:cNvPr id="4" name="PlaceHolder 3"/>
          <p:cNvSpPr>
            <a:spLocks noGrp="1"/>
          </p:cNvSpPr>
          <p:nvPr>
            <p:ph type="sldNum" idx="12"/>
          </p:nvPr>
        </p:nvSpPr>
        <p:spPr/>
        <p:txBody>
          <a:bodyPr/>
          <a:lstStyle/>
          <a:p>
            <a:fld id="{45D29E8C-BB25-4CF6-A910-2F98A26B050A}" type="slidenum">
              <a:t>9</a:t>
            </a:fld>
            <a:endParaRPr/>
          </a:p>
        </p:txBody>
      </p:sp>
    </p:spTree>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5882</TotalTime>
  <Words>2365</Words>
  <Application>Microsoft Office PowerPoint</Application>
  <PresentationFormat>Presentazione su schermo (4:3)</PresentationFormat>
  <Paragraphs>283</Paragraphs>
  <Slides>25</Slides>
  <Notes>16</Notes>
  <HiddenSlides>0</HiddenSlides>
  <MMClips>0</MMClips>
  <ScaleCrop>false</ScaleCrop>
  <HeadingPairs>
    <vt:vector size="6" baseType="variant">
      <vt:variant>
        <vt:lpstr>Caratteri utilizzati</vt:lpstr>
      </vt:variant>
      <vt:variant>
        <vt:i4>9</vt:i4>
      </vt:variant>
      <vt:variant>
        <vt:lpstr>Tema</vt:lpstr>
      </vt:variant>
      <vt:variant>
        <vt:i4>11</vt:i4>
      </vt:variant>
      <vt:variant>
        <vt:lpstr>Titoli diapositive</vt:lpstr>
      </vt:variant>
      <vt:variant>
        <vt:i4>25</vt:i4>
      </vt:variant>
    </vt:vector>
  </HeadingPairs>
  <TitlesOfParts>
    <vt:vector size="45" baseType="lpstr">
      <vt:lpstr>Aptos</vt:lpstr>
      <vt:lpstr>Arial</vt:lpstr>
      <vt:lpstr>Calibri</vt:lpstr>
      <vt:lpstr>Cambria</vt:lpstr>
      <vt:lpstr>OpenSymbol</vt:lpstr>
      <vt:lpstr>Symbol</vt:lpstr>
      <vt:lpstr>Times New Roman</vt:lpstr>
      <vt:lpstr>TimesNewRomanPSMT</vt:lpstr>
      <vt:lpstr>Wingdings</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Presentazione standard di PowerPoint</vt:lpstr>
      <vt:lpstr>Presentazione standard di PowerPoint</vt:lpstr>
      <vt:lpstr>La realizzazione della persona umana e lo scopo del lavoro nella COSTITUZIONE</vt:lpstr>
      <vt:lpstr>I diritti e i doveri dei lavoratori</vt:lpstr>
      <vt:lpstr>     Libertà e dignità trovano specificazione, tra le altre, nello statuto dei lavoratori (l. 300/1970 - titolo I: della libertà e dignità del lavoratore)   La salute è lo “stato di completo benessere fisico, mentale e sociale, non consistente solo in un’assenza di malattia o d’infermità”. </vt:lpstr>
      <vt:lpstr>  Ci sono invece contesti e situazioni lavorative tutt’altro che “normali”. </vt:lpstr>
      <vt:lpstr>Presentazione standard di PowerPoint</vt:lpstr>
      <vt:lpstr> Convenzione OIL 190/2019 recepita da l. 4/2021</vt:lpstr>
      <vt:lpstr>Eristress (eris=conflitto + stress)</vt:lpstr>
      <vt:lpstr> Ancoraggio normativo Eristress</vt:lpstr>
      <vt:lpstr> Giurisprudenza su clima ostile generalizzato</vt:lpstr>
      <vt:lpstr>Presentazione standard di PowerPoint</vt:lpstr>
      <vt:lpstr>Presentazione standard di PowerPoint</vt:lpstr>
      <vt:lpstr>Presentazione standard di PowerPoint</vt:lpstr>
      <vt:lpstr>    Norma prevenzionistica introdotta dalla legge di bilancio 2018 (L. 205/2017), in modifica all’art. 26 D.lgs. 198/2006</vt:lpstr>
      <vt:lpstr>Presentazione standard di PowerPoint</vt:lpstr>
      <vt:lpstr> IMPORTANZA FORMAZIONE E PROMOZIONE CULTURA COME MISURA DI PREVENZIONE PER OGNI FORMA DI MOLESTIA</vt:lpstr>
      <vt:lpstr>Presentazione standard di PowerPoint</vt:lpstr>
      <vt:lpstr>Presentazione standard di PowerPoint</vt:lpstr>
      <vt:lpstr>Presentazione standard di PowerPoint</vt:lpstr>
      <vt:lpstr>Presentazione standard di PowerPoint</vt:lpstr>
      <vt:lpstr> Fattori di rischio (salute)     e fattori di discriminazione </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Stefano Fumagalli</dc:creator>
  <dc:description/>
  <cp:lastModifiedBy>FEDERICA COCHI</cp:lastModifiedBy>
  <cp:revision>615</cp:revision>
  <cp:lastPrinted>2025-05-06T09:20:18Z</cp:lastPrinted>
  <dcterms:created xsi:type="dcterms:W3CDTF">2016-04-07T08:12:45Z</dcterms:created>
  <dcterms:modified xsi:type="dcterms:W3CDTF">2025-06-30T12:52:33Z</dcterms:modified>
  <dc:language>it-IT</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16</vt:i4>
  </property>
  <property fmtid="{D5CDD505-2E9C-101B-9397-08002B2CF9AE}" pid="3" name="PresentationFormat">
    <vt:lpwstr>Presentazione su schermo (4:3)</vt:lpwstr>
  </property>
  <property fmtid="{D5CDD505-2E9C-101B-9397-08002B2CF9AE}" pid="4" name="Slides">
    <vt:i4>25</vt:i4>
  </property>
</Properties>
</file>